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9"/>
  </p:notesMasterIdLst>
  <p:sldIdLst>
    <p:sldId id="256" r:id="rId2"/>
    <p:sldId id="269" r:id="rId3"/>
    <p:sldId id="270" r:id="rId4"/>
    <p:sldId id="282" r:id="rId5"/>
    <p:sldId id="257" r:id="rId6"/>
    <p:sldId id="276" r:id="rId7"/>
    <p:sldId id="283" r:id="rId8"/>
    <p:sldId id="277" r:id="rId9"/>
    <p:sldId id="278" r:id="rId10"/>
    <p:sldId id="279" r:id="rId11"/>
    <p:sldId id="259" r:id="rId12"/>
    <p:sldId id="272" r:id="rId13"/>
    <p:sldId id="260" r:id="rId14"/>
    <p:sldId id="271" r:id="rId15"/>
    <p:sldId id="275" r:id="rId16"/>
    <p:sldId id="261" r:id="rId17"/>
    <p:sldId id="27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D7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D1649D-A561-4F4C-B376-DA42CDEE2665}" v="1409" dt="2025-10-31T17:52:36.228"/>
    <p1510:client id="{23BD57EA-D0D5-4BFD-ADF4-423752C2C327}" v="243" dt="2025-10-31T17:36:38.858"/>
    <p1510:client id="{29B49D37-B451-4A09-8FDC-E62F8753AA37}" v="1186" dt="2025-10-31T17:52:52.979"/>
    <p1510:client id="{2A31674D-3CB7-9095-6FE0-FF8452A4CDE3}" v="197" dt="2025-10-30T18:21:37.306"/>
    <p1510:client id="{92334509-3A4C-3493-CB4B-2A1323C54A81}" v="45" dt="2025-10-31T16:44:42.237"/>
    <p1510:client id="{A5A30171-F85D-2E4E-1E11-F7C73D1AB205}" v="214" dt="2025-10-31T16:13:07.9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layten Jones" userId="S::bjones2@rocketsoftware.com::717b9444-75f9-4d7d-b9c1-03329aa3a08d" providerId="AD" clId="Web-{92334509-3A4C-3493-CB4B-2A1323C54A81}"/>
    <pc:docChg chg="addSld modSld">
      <pc:chgData name="Blayten Jones" userId="S::bjones2@rocketsoftware.com::717b9444-75f9-4d7d-b9c1-03329aa3a08d" providerId="AD" clId="Web-{92334509-3A4C-3493-CB4B-2A1323C54A81}" dt="2025-10-31T16:44:42.237" v="41" actId="1076"/>
      <pc:docMkLst>
        <pc:docMk/>
      </pc:docMkLst>
      <pc:sldChg chg="addSp modSp addAnim delAnim">
        <pc:chgData name="Blayten Jones" userId="S::bjones2@rocketsoftware.com::717b9444-75f9-4d7d-b9c1-03329aa3a08d" providerId="AD" clId="Web-{92334509-3A4C-3493-CB4B-2A1323C54A81}" dt="2025-10-31T16:44:42.237" v="41" actId="1076"/>
        <pc:sldMkLst>
          <pc:docMk/>
          <pc:sldMk cId="2114106685" sldId="276"/>
        </pc:sldMkLst>
        <pc:grpChg chg="mod">
          <ac:chgData name="Blayten Jones" userId="S::bjones2@rocketsoftware.com::717b9444-75f9-4d7d-b9c1-03329aa3a08d" providerId="AD" clId="Web-{92334509-3A4C-3493-CB4B-2A1323C54A81}" dt="2025-10-31T16:16:01.479" v="6" actId="14100"/>
          <ac:grpSpMkLst>
            <pc:docMk/>
            <pc:sldMk cId="2114106685" sldId="276"/>
            <ac:grpSpMk id="13" creationId="{2F22C808-323A-1E92-116A-6E46915D93B7}"/>
          </ac:grpSpMkLst>
        </pc:grpChg>
        <pc:grpChg chg="add mod">
          <ac:chgData name="Blayten Jones" userId="S::bjones2@rocketsoftware.com::717b9444-75f9-4d7d-b9c1-03329aa3a08d" providerId="AD" clId="Web-{92334509-3A4C-3493-CB4B-2A1323C54A81}" dt="2025-10-31T16:16:25.932" v="9" actId="1076"/>
          <ac:grpSpMkLst>
            <pc:docMk/>
            <pc:sldMk cId="2114106685" sldId="276"/>
            <ac:grpSpMk id="23" creationId="{1A8DF307-E2E4-4BE7-D4A7-0432B3EBB58D}"/>
          </ac:grpSpMkLst>
        </pc:grpChg>
        <pc:grpChg chg="add mod ord">
          <ac:chgData name="Blayten Jones" userId="S::bjones2@rocketsoftware.com::717b9444-75f9-4d7d-b9c1-03329aa3a08d" providerId="AD" clId="Web-{92334509-3A4C-3493-CB4B-2A1323C54A81}" dt="2025-10-31T16:41:54.129" v="37" actId="14100"/>
          <ac:grpSpMkLst>
            <pc:docMk/>
            <pc:sldMk cId="2114106685" sldId="276"/>
            <ac:grpSpMk id="26" creationId="{E630383B-E04E-BFC5-95AB-80443ACBE19E}"/>
          </ac:grpSpMkLst>
        </pc:grpChg>
        <pc:grpChg chg="add mod">
          <ac:chgData name="Blayten Jones" userId="S::bjones2@rocketsoftware.com::717b9444-75f9-4d7d-b9c1-03329aa3a08d" providerId="AD" clId="Web-{92334509-3A4C-3493-CB4B-2A1323C54A81}" dt="2025-10-31T16:44:42.237" v="41" actId="1076"/>
          <ac:grpSpMkLst>
            <pc:docMk/>
            <pc:sldMk cId="2114106685" sldId="276"/>
            <ac:grpSpMk id="27" creationId="{77E88BCE-1A3C-25CA-F961-7AFF0ADD97FD}"/>
          </ac:grpSpMkLst>
        </pc:grpChg>
        <pc:picChg chg="mod">
          <ac:chgData name="Blayten Jones" userId="S::bjones2@rocketsoftware.com::717b9444-75f9-4d7d-b9c1-03329aa3a08d" providerId="AD" clId="Web-{92334509-3A4C-3493-CB4B-2A1323C54A81}" dt="2025-10-31T16:15:28.885" v="0"/>
          <ac:picMkLst>
            <pc:docMk/>
            <pc:sldMk cId="2114106685" sldId="276"/>
            <ac:picMk id="6" creationId="{F9F60C22-3017-D88E-A020-C5A94767C566}"/>
          </ac:picMkLst>
        </pc:picChg>
        <pc:picChg chg="add mod">
          <ac:chgData name="Blayten Jones" userId="S::bjones2@rocketsoftware.com::717b9444-75f9-4d7d-b9c1-03329aa3a08d" providerId="AD" clId="Web-{92334509-3A4C-3493-CB4B-2A1323C54A81}" dt="2025-10-31T16:41:58.988" v="38" actId="1076"/>
          <ac:picMkLst>
            <pc:docMk/>
            <pc:sldMk cId="2114106685" sldId="276"/>
            <ac:picMk id="18" creationId="{DC4B9585-08CF-5749-6CDD-DEC08A5BACEE}"/>
          </ac:picMkLst>
        </pc:picChg>
        <pc:picChg chg="add mod">
          <ac:chgData name="Blayten Jones" userId="S::bjones2@rocketsoftware.com::717b9444-75f9-4d7d-b9c1-03329aa3a08d" providerId="AD" clId="Web-{92334509-3A4C-3493-CB4B-2A1323C54A81}" dt="2025-10-31T16:17:38.323" v="11" actId="14100"/>
          <ac:picMkLst>
            <pc:docMk/>
            <pc:sldMk cId="2114106685" sldId="276"/>
            <ac:picMk id="22" creationId="{A40E85B6-210D-226B-A5E6-B56AC0A56EC1}"/>
          </ac:picMkLst>
        </pc:picChg>
      </pc:sldChg>
      <pc:sldChg chg="addSp delSp modSp add replId delAnim">
        <pc:chgData name="Blayten Jones" userId="S::bjones2@rocketsoftware.com::717b9444-75f9-4d7d-b9c1-03329aa3a08d" providerId="AD" clId="Web-{92334509-3A4C-3493-CB4B-2A1323C54A81}" dt="2025-10-31T16:39:39.176" v="20"/>
        <pc:sldMkLst>
          <pc:docMk/>
          <pc:sldMk cId="1900827223" sldId="283"/>
        </pc:sldMkLst>
        <pc:spChg chg="del">
          <ac:chgData name="Blayten Jones" userId="S::bjones2@rocketsoftware.com::717b9444-75f9-4d7d-b9c1-03329aa3a08d" providerId="AD" clId="Web-{92334509-3A4C-3493-CB4B-2A1323C54A81}" dt="2025-10-31T16:39:13.067" v="16"/>
          <ac:spMkLst>
            <pc:docMk/>
            <pc:sldMk cId="1900827223" sldId="283"/>
            <ac:spMk id="16" creationId="{69680E8F-4AE4-50DD-BB87-3F2D1137E1FE}"/>
          </ac:spMkLst>
        </pc:spChg>
        <pc:spChg chg="del">
          <ac:chgData name="Blayten Jones" userId="S::bjones2@rocketsoftware.com::717b9444-75f9-4d7d-b9c1-03329aa3a08d" providerId="AD" clId="Web-{92334509-3A4C-3493-CB4B-2A1323C54A81}" dt="2025-10-31T16:39:15.410" v="17"/>
          <ac:spMkLst>
            <pc:docMk/>
            <pc:sldMk cId="1900827223" sldId="283"/>
            <ac:spMk id="17" creationId="{65EE3C03-647A-2B80-EBE0-BD7106CE732D}"/>
          </ac:spMkLst>
        </pc:spChg>
        <pc:spChg chg="add del mod">
          <ac:chgData name="Blayten Jones" userId="S::bjones2@rocketsoftware.com::717b9444-75f9-4d7d-b9c1-03329aa3a08d" providerId="AD" clId="Web-{92334509-3A4C-3493-CB4B-2A1323C54A81}" dt="2025-10-31T16:39:39.176" v="20"/>
          <ac:spMkLst>
            <pc:docMk/>
            <pc:sldMk cId="1900827223" sldId="283"/>
            <ac:spMk id="20" creationId="{CC6A4780-DEBA-7467-8A4E-DADA6E09A1F1}"/>
          </ac:spMkLst>
        </pc:spChg>
        <pc:grpChg chg="del">
          <ac:chgData name="Blayten Jones" userId="S::bjones2@rocketsoftware.com::717b9444-75f9-4d7d-b9c1-03329aa3a08d" providerId="AD" clId="Web-{92334509-3A4C-3493-CB4B-2A1323C54A81}" dt="2025-10-31T16:39:09.410" v="14"/>
          <ac:grpSpMkLst>
            <pc:docMk/>
            <pc:sldMk cId="1900827223" sldId="283"/>
            <ac:grpSpMk id="14" creationId="{56FE01FE-6A74-1A62-8E36-F71ADC500648}"/>
          </ac:grpSpMkLst>
        </pc:grpChg>
        <pc:grpChg chg="del">
          <ac:chgData name="Blayten Jones" userId="S::bjones2@rocketsoftware.com::717b9444-75f9-4d7d-b9c1-03329aa3a08d" providerId="AD" clId="Web-{92334509-3A4C-3493-CB4B-2A1323C54A81}" dt="2025-10-31T16:39:11.973" v="15"/>
          <ac:grpSpMkLst>
            <pc:docMk/>
            <pc:sldMk cId="1900827223" sldId="283"/>
            <ac:grpSpMk id="15" creationId="{21CF054E-09AA-2292-50F7-93F56FA5C8C4}"/>
          </ac:grpSpMkLst>
        </pc:grpChg>
        <pc:grpChg chg="del">
          <ac:chgData name="Blayten Jones" userId="S::bjones2@rocketsoftware.com::717b9444-75f9-4d7d-b9c1-03329aa3a08d" providerId="AD" clId="Web-{92334509-3A4C-3493-CB4B-2A1323C54A81}" dt="2025-10-31T16:39:16.942" v="18"/>
          <ac:grpSpMkLst>
            <pc:docMk/>
            <pc:sldMk cId="1900827223" sldId="283"/>
            <ac:grpSpMk id="23" creationId="{DCF8F82D-42ED-96DD-7B76-612F302597BF}"/>
          </ac:grpSpMkLst>
        </pc:grpChg>
        <pc:picChg chg="del">
          <ac:chgData name="Blayten Jones" userId="S::bjones2@rocketsoftware.com::717b9444-75f9-4d7d-b9c1-03329aa3a08d" providerId="AD" clId="Web-{92334509-3A4C-3493-CB4B-2A1323C54A81}" dt="2025-10-31T16:39:30.879" v="19"/>
          <ac:picMkLst>
            <pc:docMk/>
            <pc:sldMk cId="1900827223" sldId="283"/>
            <ac:picMk id="9" creationId="{EFC3018D-9CC8-0F8B-07FB-D882F0EF15FA}"/>
          </ac:picMkLst>
        </pc:picChg>
        <pc:picChg chg="add mod">
          <ac:chgData name="Blayten Jones" userId="S::bjones2@rocketsoftware.com::717b9444-75f9-4d7d-b9c1-03329aa3a08d" providerId="AD" clId="Web-{92334509-3A4C-3493-CB4B-2A1323C54A81}" dt="2025-10-31T16:39:00.707" v="13"/>
          <ac:picMkLst>
            <pc:docMk/>
            <pc:sldMk cId="1900827223" sldId="283"/>
            <ac:picMk id="18" creationId="{69C31C74-106C-94C4-92BD-408922B3D9F7}"/>
          </ac:picMkLst>
        </pc:picChg>
      </pc:sldChg>
    </pc:docChg>
  </pc:docChgLst>
  <pc:docChgLst>
    <pc:chgData name="Spencer Anderson" userId="10a27397-ba59-47e9-b221-fb353af0a664" providerId="ADAL" clId="{F8C46806-0EFB-4C1A-BAA4-4E8A0792EDB9}"/>
    <pc:docChg chg="modSld">
      <pc:chgData name="Spencer Anderson" userId="10a27397-ba59-47e9-b221-fb353af0a664" providerId="ADAL" clId="{F8C46806-0EFB-4C1A-BAA4-4E8A0792EDB9}" dt="2025-10-31T17:52:52.979" v="0" actId="1076"/>
      <pc:docMkLst>
        <pc:docMk/>
      </pc:docMkLst>
      <pc:sldChg chg="modSp mod">
        <pc:chgData name="Spencer Anderson" userId="10a27397-ba59-47e9-b221-fb353af0a664" providerId="ADAL" clId="{F8C46806-0EFB-4C1A-BAA4-4E8A0792EDB9}" dt="2025-10-31T17:52:52.979" v="0" actId="1076"/>
        <pc:sldMkLst>
          <pc:docMk/>
          <pc:sldMk cId="109857222" sldId="256"/>
        </pc:sldMkLst>
        <pc:spChg chg="mod">
          <ac:chgData name="Spencer Anderson" userId="10a27397-ba59-47e9-b221-fb353af0a664" providerId="ADAL" clId="{F8C46806-0EFB-4C1A-BAA4-4E8A0792EDB9}" dt="2025-10-31T17:52:52.979" v="0" actId="1076"/>
          <ac:spMkLst>
            <pc:docMk/>
            <pc:sldMk cId="109857222" sldId="256"/>
            <ac:spMk id="45" creationId="{91896FE0-0F90-A326-4A5F-46E80B563A78}"/>
          </ac:spMkLst>
        </pc:spChg>
      </pc:sldChg>
    </pc:docChg>
  </pc:docChgLst>
  <pc:docChgLst>
    <pc:chgData name="Spencer Anderson" userId="10a27397-ba59-47e9-b221-fb353af0a664" providerId="ADAL" clId="{29B49D37-B451-4A09-8FDC-E62F8753AA37}"/>
    <pc:docChg chg="undo custSel addSld delSld modSld sldOrd">
      <pc:chgData name="Spencer Anderson" userId="10a27397-ba59-47e9-b221-fb353af0a664" providerId="ADAL" clId="{29B49D37-B451-4A09-8FDC-E62F8753AA37}" dt="2025-10-31T17:47:09.513" v="1187" actId="1076"/>
      <pc:docMkLst>
        <pc:docMk/>
      </pc:docMkLst>
      <pc:sldChg chg="addSp delSp modSp mod">
        <pc:chgData name="Spencer Anderson" userId="10a27397-ba59-47e9-b221-fb353af0a664" providerId="ADAL" clId="{29B49D37-B451-4A09-8FDC-E62F8753AA37}" dt="2025-10-31T17:47:09.513" v="1187" actId="1076"/>
        <pc:sldMkLst>
          <pc:docMk/>
          <pc:sldMk cId="109857222" sldId="256"/>
        </pc:sldMkLst>
        <pc:spChg chg="mod">
          <ac:chgData name="Spencer Anderson" userId="10a27397-ba59-47e9-b221-fb353af0a664" providerId="ADAL" clId="{29B49D37-B451-4A09-8FDC-E62F8753AA37}" dt="2025-10-30T18:28:23.081" v="32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Spencer Anderson" userId="10a27397-ba59-47e9-b221-fb353af0a664" providerId="ADAL" clId="{29B49D37-B451-4A09-8FDC-E62F8753AA37}" dt="2025-10-30T18:28:23.081" v="327"/>
          <ac:spMkLst>
            <pc:docMk/>
            <pc:sldMk cId="109857222" sldId="256"/>
            <ac:spMk id="3" creationId="{00000000-0000-0000-0000-000000000000}"/>
          </ac:spMkLst>
        </pc:spChg>
        <pc:spChg chg="mod">
          <ac:chgData name="Spencer Anderson" userId="10a27397-ba59-47e9-b221-fb353af0a664" providerId="ADAL" clId="{29B49D37-B451-4A09-8FDC-E62F8753AA37}" dt="2025-10-31T15:13:59.495" v="1122" actId="1076"/>
          <ac:spMkLst>
            <pc:docMk/>
            <pc:sldMk cId="109857222" sldId="256"/>
            <ac:spMk id="43" creationId="{CE94C0F0-5AC6-977A-56BD-1C496B10DDDE}"/>
          </ac:spMkLst>
        </pc:spChg>
        <pc:spChg chg="mod">
          <ac:chgData name="Spencer Anderson" userId="10a27397-ba59-47e9-b221-fb353af0a664" providerId="ADAL" clId="{29B49D37-B451-4A09-8FDC-E62F8753AA37}" dt="2025-10-31T17:47:01.105" v="1186" actId="122"/>
          <ac:spMkLst>
            <pc:docMk/>
            <pc:sldMk cId="109857222" sldId="256"/>
            <ac:spMk id="45" creationId="{91896FE0-0F90-A326-4A5F-46E80B563A78}"/>
          </ac:spMkLst>
        </pc:spChg>
        <pc:spChg chg="mod">
          <ac:chgData name="Spencer Anderson" userId="10a27397-ba59-47e9-b221-fb353af0a664" providerId="ADAL" clId="{29B49D37-B451-4A09-8FDC-E62F8753AA37}" dt="2025-10-31T17:47:09.513" v="1187" actId="1076"/>
          <ac:spMkLst>
            <pc:docMk/>
            <pc:sldMk cId="109857222" sldId="256"/>
            <ac:spMk id="48" creationId="{D751B720-00C0-8DDD-9215-D4ADD320951A}"/>
          </ac:spMkLst>
        </pc:spChg>
        <pc:picChg chg="add mod modCrop">
          <ac:chgData name="Spencer Anderson" userId="10a27397-ba59-47e9-b221-fb353af0a664" providerId="ADAL" clId="{29B49D37-B451-4A09-8FDC-E62F8753AA37}" dt="2025-10-31T17:14:57.356" v="1185" actId="1076"/>
          <ac:picMkLst>
            <pc:docMk/>
            <pc:sldMk cId="109857222" sldId="256"/>
            <ac:picMk id="3" creationId="{E2C06007-FA04-9F09-687A-58547572A0FA}"/>
          </ac:picMkLst>
        </pc:picChg>
        <pc:picChg chg="add">
          <ac:chgData name="Spencer Anderson" userId="10a27397-ba59-47e9-b221-fb353af0a664" providerId="ADAL" clId="{29B49D37-B451-4A09-8FDC-E62F8753AA37}" dt="2025-10-30T19:35:41.984" v="474"/>
          <ac:picMkLst>
            <pc:docMk/>
            <pc:sldMk cId="109857222" sldId="256"/>
            <ac:picMk id="4" creationId="{78E0169D-6BBC-49C4-6F54-913A341449A6}"/>
          </ac:picMkLst>
        </pc:picChg>
        <pc:picChg chg="add mod modCrop">
          <ac:chgData name="Spencer Anderson" userId="10a27397-ba59-47e9-b221-fb353af0a664" providerId="ADAL" clId="{29B49D37-B451-4A09-8FDC-E62F8753AA37}" dt="2025-10-30T18:28:45.154" v="330" actId="1076"/>
          <ac:picMkLst>
            <pc:docMk/>
            <pc:sldMk cId="109857222" sldId="256"/>
            <ac:picMk id="5" creationId="{325C7290-433A-BBB1-BC45-585DEE53D484}"/>
          </ac:picMkLst>
        </pc:picChg>
        <pc:picChg chg="del">
          <ac:chgData name="Spencer Anderson" userId="10a27397-ba59-47e9-b221-fb353af0a664" providerId="ADAL" clId="{29B49D37-B451-4A09-8FDC-E62F8753AA37}" dt="2025-10-30T19:35:16.330" v="468" actId="478"/>
          <ac:picMkLst>
            <pc:docMk/>
            <pc:sldMk cId="109857222" sldId="256"/>
            <ac:picMk id="47" creationId="{5B3A966E-68B9-E199-C117-2DE5BF9FEAFB}"/>
          </ac:picMkLst>
        </pc:picChg>
      </pc:sldChg>
      <pc:sldChg chg="addSp delSp modSp mod">
        <pc:chgData name="Spencer Anderson" userId="10a27397-ba59-47e9-b221-fb353af0a664" providerId="ADAL" clId="{29B49D37-B451-4A09-8FDC-E62F8753AA37}" dt="2025-10-30T18:59:32.668" v="410" actId="1076"/>
        <pc:sldMkLst>
          <pc:docMk/>
          <pc:sldMk cId="3208112858" sldId="257"/>
        </pc:sldMkLst>
        <pc:spChg chg="mod">
          <ac:chgData name="Spencer Anderson" userId="10a27397-ba59-47e9-b221-fb353af0a664" providerId="ADAL" clId="{29B49D37-B451-4A09-8FDC-E62F8753AA37}" dt="2025-10-30T18:28:23.081" v="327"/>
          <ac:spMkLst>
            <pc:docMk/>
            <pc:sldMk cId="3208112858" sldId="257"/>
            <ac:spMk id="2" creationId="{95CDC05B-EC27-AD2B-51B4-199D0E7690DF}"/>
          </ac:spMkLst>
        </pc:spChg>
        <pc:spChg chg="del mod">
          <ac:chgData name="Spencer Anderson" userId="10a27397-ba59-47e9-b221-fb353af0a664" providerId="ADAL" clId="{29B49D37-B451-4A09-8FDC-E62F8753AA37}" dt="2025-10-30T18:49:08.850" v="387" actId="931"/>
          <ac:spMkLst>
            <pc:docMk/>
            <pc:sldMk cId="3208112858" sldId="257"/>
            <ac:spMk id="3" creationId="{0CC78CD2-8B24-0D92-9E7D-EE05725225E0}"/>
          </ac:spMkLst>
        </pc:spChg>
        <pc:spChg chg="add del mod">
          <ac:chgData name="Spencer Anderson" userId="10a27397-ba59-47e9-b221-fb353af0a664" providerId="ADAL" clId="{29B49D37-B451-4A09-8FDC-E62F8753AA37}" dt="2025-10-30T18:50:20.483" v="400" actId="931"/>
          <ac:spMkLst>
            <pc:docMk/>
            <pc:sldMk cId="3208112858" sldId="257"/>
            <ac:spMk id="7" creationId="{D00948F1-FB9D-1533-EDD6-15321AB19925}"/>
          </ac:spMkLst>
        </pc:spChg>
        <pc:picChg chg="add del mod">
          <ac:chgData name="Spencer Anderson" userId="10a27397-ba59-47e9-b221-fb353af0a664" providerId="ADAL" clId="{29B49D37-B451-4A09-8FDC-E62F8753AA37}" dt="2025-10-30T18:49:12.374" v="389" actId="21"/>
          <ac:picMkLst>
            <pc:docMk/>
            <pc:sldMk cId="3208112858" sldId="257"/>
            <ac:picMk id="5" creationId="{6EF3BA3C-5A46-207D-6095-5FBCCBD3556B}"/>
          </ac:picMkLst>
        </pc:picChg>
        <pc:picChg chg="add mod">
          <ac:chgData name="Spencer Anderson" userId="10a27397-ba59-47e9-b221-fb353af0a664" providerId="ADAL" clId="{29B49D37-B451-4A09-8FDC-E62F8753AA37}" dt="2025-10-30T18:59:32.668" v="410" actId="1076"/>
          <ac:picMkLst>
            <pc:docMk/>
            <pc:sldMk cId="3208112858" sldId="257"/>
            <ac:picMk id="9" creationId="{11C3AB62-5E38-C7AA-85FE-561C503A2E54}"/>
          </ac:picMkLst>
        </pc:picChg>
      </pc:sldChg>
      <pc:sldChg chg="delSp modSp del mod ord">
        <pc:chgData name="Spencer Anderson" userId="10a27397-ba59-47e9-b221-fb353af0a664" providerId="ADAL" clId="{29B49D37-B451-4A09-8FDC-E62F8753AA37}" dt="2025-10-30T21:35:32.766" v="662" actId="47"/>
        <pc:sldMkLst>
          <pc:docMk/>
          <pc:sldMk cId="812446357" sldId="258"/>
        </pc:sldMkLst>
        <pc:spChg chg="mod">
          <ac:chgData name="Spencer Anderson" userId="10a27397-ba59-47e9-b221-fb353af0a664" providerId="ADAL" clId="{29B49D37-B451-4A09-8FDC-E62F8753AA37}" dt="2025-10-30T18:28:23.081" v="327"/>
          <ac:spMkLst>
            <pc:docMk/>
            <pc:sldMk cId="812446357" sldId="258"/>
            <ac:spMk id="2" creationId="{639B74B9-4DD0-717E-F7F7-1672AFC655F9}"/>
          </ac:spMkLst>
        </pc:spChg>
        <pc:spChg chg="mod">
          <ac:chgData name="Spencer Anderson" userId="10a27397-ba59-47e9-b221-fb353af0a664" providerId="ADAL" clId="{29B49D37-B451-4A09-8FDC-E62F8753AA37}" dt="2025-10-30T18:28:23.081" v="327"/>
          <ac:spMkLst>
            <pc:docMk/>
            <pc:sldMk cId="812446357" sldId="258"/>
            <ac:spMk id="3" creationId="{7297D28B-C23D-5C41-4179-0F66C41F60D5}"/>
          </ac:spMkLst>
        </pc:spChg>
        <pc:picChg chg="del">
          <ac:chgData name="Spencer Anderson" userId="10a27397-ba59-47e9-b221-fb353af0a664" providerId="ADAL" clId="{29B49D37-B451-4A09-8FDC-E62F8753AA37}" dt="2025-10-30T21:10:04.236" v="563" actId="478"/>
          <ac:picMkLst>
            <pc:docMk/>
            <pc:sldMk cId="812446357" sldId="258"/>
            <ac:picMk id="6" creationId="{0D07F5D8-3820-4F58-C521-7843CDD1F3D4}"/>
          </ac:picMkLst>
        </pc:picChg>
        <pc:picChg chg="mod">
          <ac:chgData name="Spencer Anderson" userId="10a27397-ba59-47e9-b221-fb353af0a664" providerId="ADAL" clId="{29B49D37-B451-4A09-8FDC-E62F8753AA37}" dt="2025-10-30T21:10:37.636" v="570" actId="1076"/>
          <ac:picMkLst>
            <pc:docMk/>
            <pc:sldMk cId="812446357" sldId="258"/>
            <ac:picMk id="8" creationId="{0ED5B7BD-164E-B4BE-3C08-997D34F5897B}"/>
          </ac:picMkLst>
        </pc:picChg>
        <pc:picChg chg="mod">
          <ac:chgData name="Spencer Anderson" userId="10a27397-ba59-47e9-b221-fb353af0a664" providerId="ADAL" clId="{29B49D37-B451-4A09-8FDC-E62F8753AA37}" dt="2025-10-30T21:10:38.890" v="571" actId="1076"/>
          <ac:picMkLst>
            <pc:docMk/>
            <pc:sldMk cId="812446357" sldId="258"/>
            <ac:picMk id="10" creationId="{E521FDD0-C1C9-A84E-6C16-CE3B22CE8BD6}"/>
          </ac:picMkLst>
        </pc:picChg>
        <pc:picChg chg="del mod">
          <ac:chgData name="Spencer Anderson" userId="10a27397-ba59-47e9-b221-fb353af0a664" providerId="ADAL" clId="{29B49D37-B451-4A09-8FDC-E62F8753AA37}" dt="2025-10-30T21:28:33.567" v="578" actId="21"/>
          <ac:picMkLst>
            <pc:docMk/>
            <pc:sldMk cId="812446357" sldId="258"/>
            <ac:picMk id="13" creationId="{DC62100C-F6B7-4834-F976-CAD3A1A6D627}"/>
          </ac:picMkLst>
        </pc:picChg>
      </pc:sldChg>
      <pc:sldChg chg="addSp delSp modSp mod">
        <pc:chgData name="Spencer Anderson" userId="10a27397-ba59-47e9-b221-fb353af0a664" providerId="ADAL" clId="{29B49D37-B451-4A09-8FDC-E62F8753AA37}" dt="2025-10-30T21:31:18.035" v="633" actId="14100"/>
        <pc:sldMkLst>
          <pc:docMk/>
          <pc:sldMk cId="803854987" sldId="259"/>
        </pc:sldMkLst>
        <pc:spChg chg="mod">
          <ac:chgData name="Spencer Anderson" userId="10a27397-ba59-47e9-b221-fb353af0a664" providerId="ADAL" clId="{29B49D37-B451-4A09-8FDC-E62F8753AA37}" dt="2025-10-30T18:28:23.081" v="327"/>
          <ac:spMkLst>
            <pc:docMk/>
            <pc:sldMk cId="803854987" sldId="259"/>
            <ac:spMk id="2" creationId="{029C924E-D38B-61A1-1665-943110F440FC}"/>
          </ac:spMkLst>
        </pc:spChg>
        <pc:spChg chg="del mod">
          <ac:chgData name="Spencer Anderson" userId="10a27397-ba59-47e9-b221-fb353af0a664" providerId="ADAL" clId="{29B49D37-B451-4A09-8FDC-E62F8753AA37}" dt="2025-10-30T19:03:09.415" v="412" actId="22"/>
          <ac:spMkLst>
            <pc:docMk/>
            <pc:sldMk cId="803854987" sldId="259"/>
            <ac:spMk id="3" creationId="{A889187F-2519-078B-CD0F-850EA8E09B4A}"/>
          </ac:spMkLst>
        </pc:spChg>
        <pc:spChg chg="add mod">
          <ac:chgData name="Spencer Anderson" userId="10a27397-ba59-47e9-b221-fb353af0a664" providerId="ADAL" clId="{29B49D37-B451-4A09-8FDC-E62F8753AA37}" dt="2025-10-30T21:31:18.035" v="633" actId="14100"/>
          <ac:spMkLst>
            <pc:docMk/>
            <pc:sldMk cId="803854987" sldId="259"/>
            <ac:spMk id="4" creationId="{F94A1CE6-C82B-301B-85AE-CF878508A489}"/>
          </ac:spMkLst>
        </pc:spChg>
        <pc:spChg chg="add mod">
          <ac:chgData name="Spencer Anderson" userId="10a27397-ba59-47e9-b221-fb353af0a664" providerId="ADAL" clId="{29B49D37-B451-4A09-8FDC-E62F8753AA37}" dt="2025-10-30T19:03:37.454" v="414" actId="478"/>
          <ac:spMkLst>
            <pc:docMk/>
            <pc:sldMk cId="803854987" sldId="259"/>
            <ac:spMk id="7" creationId="{D3CF7857-19A5-1DED-FE74-973E6687D0BE}"/>
          </ac:spMkLst>
        </pc:spChg>
        <pc:spChg chg="mod">
          <ac:chgData name="Spencer Anderson" userId="10a27397-ba59-47e9-b221-fb353af0a664" providerId="ADAL" clId="{29B49D37-B451-4A09-8FDC-E62F8753AA37}" dt="2025-10-30T21:30:19.547" v="624" actId="14100"/>
          <ac:spMkLst>
            <pc:docMk/>
            <pc:sldMk cId="803854987" sldId="259"/>
            <ac:spMk id="44" creationId="{BC3D9C90-082B-4980-7A9C-2DEA4A25C8FD}"/>
          </ac:spMkLst>
        </pc:spChg>
        <pc:picChg chg="add del mod ord">
          <ac:chgData name="Spencer Anderson" userId="10a27397-ba59-47e9-b221-fb353af0a664" providerId="ADAL" clId="{29B49D37-B451-4A09-8FDC-E62F8753AA37}" dt="2025-10-30T19:03:37.454" v="414" actId="478"/>
          <ac:picMkLst>
            <pc:docMk/>
            <pc:sldMk cId="803854987" sldId="259"/>
            <ac:picMk id="5" creationId="{011017CA-9191-53AF-4762-7460C063AD08}"/>
          </ac:picMkLst>
        </pc:picChg>
        <pc:picChg chg="mod">
          <ac:chgData name="Spencer Anderson" userId="10a27397-ba59-47e9-b221-fb353af0a664" providerId="ADAL" clId="{29B49D37-B451-4A09-8FDC-E62F8753AA37}" dt="2025-10-30T20:46:27.236" v="562" actId="14100"/>
          <ac:picMkLst>
            <pc:docMk/>
            <pc:sldMk cId="803854987" sldId="259"/>
            <ac:picMk id="17" creationId="{A44F3DD4-279D-14C6-6A5B-3415FF8E2B38}"/>
          </ac:picMkLst>
        </pc:picChg>
        <pc:picChg chg="mod">
          <ac:chgData name="Spencer Anderson" userId="10a27397-ba59-47e9-b221-fb353af0a664" providerId="ADAL" clId="{29B49D37-B451-4A09-8FDC-E62F8753AA37}" dt="2025-10-30T21:30:43.601" v="625" actId="1076"/>
          <ac:picMkLst>
            <pc:docMk/>
            <pc:sldMk cId="803854987" sldId="259"/>
            <ac:picMk id="19" creationId="{B2195245-6C05-B252-F34F-3824598F6C53}"/>
          </ac:picMkLst>
        </pc:picChg>
      </pc:sldChg>
      <pc:sldChg chg="addSp delSp modSp mod">
        <pc:chgData name="Spencer Anderson" userId="10a27397-ba59-47e9-b221-fb353af0a664" providerId="ADAL" clId="{29B49D37-B451-4A09-8FDC-E62F8753AA37}" dt="2025-10-30T21:31:35.271" v="634" actId="1076"/>
        <pc:sldMkLst>
          <pc:docMk/>
          <pc:sldMk cId="962503222" sldId="260"/>
        </pc:sldMkLst>
        <pc:spChg chg="mod">
          <ac:chgData name="Spencer Anderson" userId="10a27397-ba59-47e9-b221-fb353af0a664" providerId="ADAL" clId="{29B49D37-B451-4A09-8FDC-E62F8753AA37}" dt="2025-10-30T18:28:23.081" v="327"/>
          <ac:spMkLst>
            <pc:docMk/>
            <pc:sldMk cId="962503222" sldId="260"/>
            <ac:spMk id="2" creationId="{093F1D47-55EC-8D93-8527-3124F8BDB39A}"/>
          </ac:spMkLst>
        </pc:spChg>
        <pc:spChg chg="del">
          <ac:chgData name="Spencer Anderson" userId="10a27397-ba59-47e9-b221-fb353af0a664" providerId="ADAL" clId="{29B49D37-B451-4A09-8FDC-E62F8753AA37}" dt="2025-10-30T18:09:35.246" v="0" actId="22"/>
          <ac:spMkLst>
            <pc:docMk/>
            <pc:sldMk cId="962503222" sldId="260"/>
            <ac:spMk id="3" creationId="{AA946FC5-4AD1-49A7-21A2-18AF971CD59C}"/>
          </ac:spMkLst>
        </pc:spChg>
        <pc:spChg chg="add del mod">
          <ac:chgData name="Spencer Anderson" userId="10a27397-ba59-47e9-b221-fb353af0a664" providerId="ADAL" clId="{29B49D37-B451-4A09-8FDC-E62F8753AA37}" dt="2025-10-30T18:13:20.250" v="28"/>
          <ac:spMkLst>
            <pc:docMk/>
            <pc:sldMk cId="962503222" sldId="260"/>
            <ac:spMk id="15" creationId="{1A6BD340-5262-33F5-1BBC-FC8B00DBF2A5}"/>
          </ac:spMkLst>
        </pc:spChg>
        <pc:spChg chg="add del mod">
          <ac:chgData name="Spencer Anderson" userId="10a27397-ba59-47e9-b221-fb353af0a664" providerId="ADAL" clId="{29B49D37-B451-4A09-8FDC-E62F8753AA37}" dt="2025-10-30T18:13:24.170" v="31" actId="21"/>
          <ac:spMkLst>
            <pc:docMk/>
            <pc:sldMk cId="962503222" sldId="260"/>
            <ac:spMk id="18" creationId="{10763657-4A74-A820-7E5E-B2E77E7D0CA6}"/>
          </ac:spMkLst>
        </pc:spChg>
        <pc:spChg chg="add del mod">
          <ac:chgData name="Spencer Anderson" userId="10a27397-ba59-47e9-b221-fb353af0a664" providerId="ADAL" clId="{29B49D37-B451-4A09-8FDC-E62F8753AA37}" dt="2025-10-30T18:14:17.063" v="67" actId="21"/>
          <ac:spMkLst>
            <pc:docMk/>
            <pc:sldMk cId="962503222" sldId="260"/>
            <ac:spMk id="20" creationId="{03B90287-CCDF-B7A0-1F2E-D0793B18F0CD}"/>
          </ac:spMkLst>
        </pc:spChg>
        <pc:spChg chg="add mod">
          <ac:chgData name="Spencer Anderson" userId="10a27397-ba59-47e9-b221-fb353af0a664" providerId="ADAL" clId="{29B49D37-B451-4A09-8FDC-E62F8753AA37}" dt="2025-10-30T18:24:05.426" v="250" actId="1076"/>
          <ac:spMkLst>
            <pc:docMk/>
            <pc:sldMk cId="962503222" sldId="260"/>
            <ac:spMk id="21" creationId="{D8948BDF-B27B-B280-90D6-1D4DA55AF0F8}"/>
          </ac:spMkLst>
        </pc:spChg>
        <pc:spChg chg="mod">
          <ac:chgData name="Spencer Anderson" userId="10a27397-ba59-47e9-b221-fb353af0a664" providerId="ADAL" clId="{29B49D37-B451-4A09-8FDC-E62F8753AA37}" dt="2025-10-30T19:35:00.061" v="467" actId="1076"/>
          <ac:spMkLst>
            <pc:docMk/>
            <pc:sldMk cId="962503222" sldId="260"/>
            <ac:spMk id="60" creationId="{6AACD2B5-4CEC-8C5D-B170-9788A064AEB4}"/>
          </ac:spMkLst>
        </pc:spChg>
        <pc:picChg chg="add del mod ord">
          <ac:chgData name="Spencer Anderson" userId="10a27397-ba59-47e9-b221-fb353af0a664" providerId="ADAL" clId="{29B49D37-B451-4A09-8FDC-E62F8753AA37}" dt="2025-10-30T18:12:59.191" v="25" actId="21"/>
          <ac:picMkLst>
            <pc:docMk/>
            <pc:sldMk cId="962503222" sldId="260"/>
            <ac:picMk id="5" creationId="{73F55502-D7FD-93AD-4AA4-782FF44CF569}"/>
          </ac:picMkLst>
        </pc:picChg>
        <pc:picChg chg="add del mod">
          <ac:chgData name="Spencer Anderson" userId="10a27397-ba59-47e9-b221-fb353af0a664" providerId="ADAL" clId="{29B49D37-B451-4A09-8FDC-E62F8753AA37}" dt="2025-10-30T18:12:38.271" v="16" actId="21"/>
          <ac:picMkLst>
            <pc:docMk/>
            <pc:sldMk cId="962503222" sldId="260"/>
            <ac:picMk id="7" creationId="{8759810C-2131-43CE-DBB4-3EE0891479C8}"/>
          </ac:picMkLst>
        </pc:picChg>
        <pc:picChg chg="add mod">
          <ac:chgData name="Spencer Anderson" userId="10a27397-ba59-47e9-b221-fb353af0a664" providerId="ADAL" clId="{29B49D37-B451-4A09-8FDC-E62F8753AA37}" dt="2025-10-30T18:31:36.909" v="331" actId="1076"/>
          <ac:picMkLst>
            <pc:docMk/>
            <pc:sldMk cId="962503222" sldId="260"/>
            <ac:picMk id="9" creationId="{BABCBD8A-8920-D031-2F98-B5F6B4A4924D}"/>
          </ac:picMkLst>
        </pc:picChg>
        <pc:picChg chg="add del mod">
          <ac:chgData name="Spencer Anderson" userId="10a27397-ba59-47e9-b221-fb353af0a664" providerId="ADAL" clId="{29B49D37-B451-4A09-8FDC-E62F8753AA37}" dt="2025-10-30T18:12:26.107" v="12" actId="21"/>
          <ac:picMkLst>
            <pc:docMk/>
            <pc:sldMk cId="962503222" sldId="260"/>
            <ac:picMk id="11" creationId="{DB2A86FA-8BF8-1295-9114-096737016E3B}"/>
          </ac:picMkLst>
        </pc:picChg>
        <pc:picChg chg="add mod">
          <ac:chgData name="Spencer Anderson" userId="10a27397-ba59-47e9-b221-fb353af0a664" providerId="ADAL" clId="{29B49D37-B451-4A09-8FDC-E62F8753AA37}" dt="2025-10-30T18:31:40.413" v="332" actId="1076"/>
          <ac:picMkLst>
            <pc:docMk/>
            <pc:sldMk cId="962503222" sldId="260"/>
            <ac:picMk id="13" creationId="{FD6207B2-DBDA-800A-344A-05CDD57B1C15}"/>
          </ac:picMkLst>
        </pc:picChg>
        <pc:picChg chg="add del mod">
          <ac:chgData name="Spencer Anderson" userId="10a27397-ba59-47e9-b221-fb353af0a664" providerId="ADAL" clId="{29B49D37-B451-4A09-8FDC-E62F8753AA37}" dt="2025-10-30T18:13:26.828" v="32" actId="478"/>
          <ac:picMkLst>
            <pc:docMk/>
            <pc:sldMk cId="962503222" sldId="260"/>
            <ac:picMk id="16" creationId="{73F55502-D7FD-93AD-4AA4-782FF44CF569}"/>
          </ac:picMkLst>
        </pc:picChg>
        <pc:picChg chg="add del mod">
          <ac:chgData name="Spencer Anderson" userId="10a27397-ba59-47e9-b221-fb353af0a664" providerId="ADAL" clId="{29B49D37-B451-4A09-8FDC-E62F8753AA37}" dt="2025-10-30T18:46:57.222" v="372" actId="21"/>
          <ac:picMkLst>
            <pc:docMk/>
            <pc:sldMk cId="962503222" sldId="260"/>
            <ac:picMk id="23" creationId="{C11640CC-126D-B93C-D260-5664024BD72E}"/>
          </ac:picMkLst>
        </pc:picChg>
        <pc:picChg chg="add mod">
          <ac:chgData name="Spencer Anderson" userId="10a27397-ba59-47e9-b221-fb353af0a664" providerId="ADAL" clId="{29B49D37-B451-4A09-8FDC-E62F8753AA37}" dt="2025-10-30T21:31:35.271" v="634" actId="1076"/>
          <ac:picMkLst>
            <pc:docMk/>
            <pc:sldMk cId="962503222" sldId="260"/>
            <ac:picMk id="24" creationId="{DCE76113-92E6-D0E7-CEAC-7FBA1DD61EE9}"/>
          </ac:picMkLst>
        </pc:picChg>
      </pc:sldChg>
      <pc:sldChg chg="modSp mod">
        <pc:chgData name="Spencer Anderson" userId="10a27397-ba59-47e9-b221-fb353af0a664" providerId="ADAL" clId="{29B49D37-B451-4A09-8FDC-E62F8753AA37}" dt="2025-10-31T13:51:51.206" v="669" actId="1076"/>
        <pc:sldMkLst>
          <pc:docMk/>
          <pc:sldMk cId="1889224302" sldId="261"/>
        </pc:sldMkLst>
        <pc:spChg chg="mod">
          <ac:chgData name="Spencer Anderson" userId="10a27397-ba59-47e9-b221-fb353af0a664" providerId="ADAL" clId="{29B49D37-B451-4A09-8FDC-E62F8753AA37}" dt="2025-10-30T18:28:23.081" v="327"/>
          <ac:spMkLst>
            <pc:docMk/>
            <pc:sldMk cId="1889224302" sldId="261"/>
            <ac:spMk id="2" creationId="{24A4D615-9F60-B37E-FDEE-5AC6D0DDB159}"/>
          </ac:spMkLst>
        </pc:spChg>
        <pc:spChg chg="mod">
          <ac:chgData name="Spencer Anderson" userId="10a27397-ba59-47e9-b221-fb353af0a664" providerId="ADAL" clId="{29B49D37-B451-4A09-8FDC-E62F8753AA37}" dt="2025-10-30T18:28:23.081" v="327"/>
          <ac:spMkLst>
            <pc:docMk/>
            <pc:sldMk cId="1889224302" sldId="261"/>
            <ac:spMk id="3" creationId="{CF27424F-975E-0188-7B00-997183872856}"/>
          </ac:spMkLst>
        </pc:spChg>
        <pc:spChg chg="mod">
          <ac:chgData name="Spencer Anderson" userId="10a27397-ba59-47e9-b221-fb353af0a664" providerId="ADAL" clId="{29B49D37-B451-4A09-8FDC-E62F8753AA37}" dt="2025-10-31T13:51:51.206" v="669" actId="1076"/>
          <ac:spMkLst>
            <pc:docMk/>
            <pc:sldMk cId="1889224302" sldId="261"/>
            <ac:spMk id="22" creationId="{456EEC58-C9BA-BF9F-7F56-02058402448C}"/>
          </ac:spMkLst>
        </pc:spChg>
        <pc:grpChg chg="mod">
          <ac:chgData name="Spencer Anderson" userId="10a27397-ba59-47e9-b221-fb353af0a664" providerId="ADAL" clId="{29B49D37-B451-4A09-8FDC-E62F8753AA37}" dt="2025-10-30T21:34:13.094" v="660" actId="14100"/>
          <ac:grpSpMkLst>
            <pc:docMk/>
            <pc:sldMk cId="1889224302" sldId="261"/>
            <ac:grpSpMk id="14" creationId="{98613F99-61CE-DB55-7FEE-D1C79FEFAF78}"/>
          </ac:grpSpMkLst>
        </pc:grpChg>
        <pc:picChg chg="mod">
          <ac:chgData name="Spencer Anderson" userId="10a27397-ba59-47e9-b221-fb353af0a664" providerId="ADAL" clId="{29B49D37-B451-4A09-8FDC-E62F8753AA37}" dt="2025-10-30T21:20:05.791" v="573" actId="1076"/>
          <ac:picMkLst>
            <pc:docMk/>
            <pc:sldMk cId="1889224302" sldId="261"/>
            <ac:picMk id="6" creationId="{24EF3FEC-7BAA-D278-F631-4D2EAADAF3BB}"/>
          </ac:picMkLst>
        </pc:picChg>
        <pc:picChg chg="mod">
          <ac:chgData name="Spencer Anderson" userId="10a27397-ba59-47e9-b221-fb353af0a664" providerId="ADAL" clId="{29B49D37-B451-4A09-8FDC-E62F8753AA37}" dt="2025-10-30T21:20:07.866" v="574" actId="1076"/>
          <ac:picMkLst>
            <pc:docMk/>
            <pc:sldMk cId="1889224302" sldId="261"/>
            <ac:picMk id="8" creationId="{54AC9DA1-4E62-5FBB-C767-4C08439A8E03}"/>
          </ac:picMkLst>
        </pc:picChg>
        <pc:picChg chg="mod">
          <ac:chgData name="Spencer Anderson" userId="10a27397-ba59-47e9-b221-fb353af0a664" providerId="ADAL" clId="{29B49D37-B451-4A09-8FDC-E62F8753AA37}" dt="2025-10-30T21:19:55.912" v="572" actId="1076"/>
          <ac:picMkLst>
            <pc:docMk/>
            <pc:sldMk cId="1889224302" sldId="261"/>
            <ac:picMk id="10" creationId="{EA4FF00B-F286-29C7-E2DA-057B02D43211}"/>
          </ac:picMkLst>
        </pc:picChg>
      </pc:sldChg>
      <pc:sldChg chg="addSp delSp modSp mod">
        <pc:chgData name="Spencer Anderson" userId="10a27397-ba59-47e9-b221-fb353af0a664" providerId="ADAL" clId="{29B49D37-B451-4A09-8FDC-E62F8753AA37}" dt="2025-10-30T18:49:53.248" v="398" actId="1076"/>
        <pc:sldMkLst>
          <pc:docMk/>
          <pc:sldMk cId="4157121818" sldId="269"/>
        </pc:sldMkLst>
        <pc:spChg chg="mod">
          <ac:chgData name="Spencer Anderson" userId="10a27397-ba59-47e9-b221-fb353af0a664" providerId="ADAL" clId="{29B49D37-B451-4A09-8FDC-E62F8753AA37}" dt="2025-10-30T18:28:23.081" v="327"/>
          <ac:spMkLst>
            <pc:docMk/>
            <pc:sldMk cId="4157121818" sldId="269"/>
            <ac:spMk id="2" creationId="{8C6D826F-9CF5-E372-80EB-96A8E9E74EDB}"/>
          </ac:spMkLst>
        </pc:spChg>
        <pc:spChg chg="mod">
          <ac:chgData name="Spencer Anderson" userId="10a27397-ba59-47e9-b221-fb353af0a664" providerId="ADAL" clId="{29B49D37-B451-4A09-8FDC-E62F8753AA37}" dt="2025-10-30T18:28:23.178" v="328" actId="27636"/>
          <ac:spMkLst>
            <pc:docMk/>
            <pc:sldMk cId="4157121818" sldId="269"/>
            <ac:spMk id="3" creationId="{70AF6F31-B6DA-32CB-B3CA-8B36EE036ABA}"/>
          </ac:spMkLst>
        </pc:spChg>
        <pc:picChg chg="add mod">
          <ac:chgData name="Spencer Anderson" userId="10a27397-ba59-47e9-b221-fb353af0a664" providerId="ADAL" clId="{29B49D37-B451-4A09-8FDC-E62F8753AA37}" dt="2025-10-30T18:49:53.248" v="398" actId="1076"/>
          <ac:picMkLst>
            <pc:docMk/>
            <pc:sldMk cId="4157121818" sldId="269"/>
            <ac:picMk id="6" creationId="{6EF3BA3C-5A46-207D-6095-5FBCCBD3556B}"/>
          </ac:picMkLst>
        </pc:picChg>
        <pc:picChg chg="add del mod">
          <ac:chgData name="Spencer Anderson" userId="10a27397-ba59-47e9-b221-fb353af0a664" providerId="ADAL" clId="{29B49D37-B451-4A09-8FDC-E62F8753AA37}" dt="2025-10-30T18:49:50.187" v="397" actId="21"/>
          <ac:picMkLst>
            <pc:docMk/>
            <pc:sldMk cId="4157121818" sldId="269"/>
            <ac:picMk id="23" creationId="{C11640CC-126D-B93C-D260-5664024BD72E}"/>
          </ac:picMkLst>
        </pc:picChg>
      </pc:sldChg>
      <pc:sldChg chg="addSp delSp modSp mod">
        <pc:chgData name="Spencer Anderson" userId="10a27397-ba59-47e9-b221-fb353af0a664" providerId="ADAL" clId="{29B49D37-B451-4A09-8FDC-E62F8753AA37}" dt="2025-10-31T15:16:58.484" v="1125" actId="1076"/>
        <pc:sldMkLst>
          <pc:docMk/>
          <pc:sldMk cId="2301895297" sldId="270"/>
        </pc:sldMkLst>
        <pc:spChg chg="mod">
          <ac:chgData name="Spencer Anderson" userId="10a27397-ba59-47e9-b221-fb353af0a664" providerId="ADAL" clId="{29B49D37-B451-4A09-8FDC-E62F8753AA37}" dt="2025-10-30T18:48:22.408" v="385" actId="1076"/>
          <ac:spMkLst>
            <pc:docMk/>
            <pc:sldMk cId="2301895297" sldId="270"/>
            <ac:spMk id="2" creationId="{C62879C4-90CA-A9CE-5BF0-870FE23412ED}"/>
          </ac:spMkLst>
        </pc:spChg>
        <pc:spChg chg="mod">
          <ac:chgData name="Spencer Anderson" userId="10a27397-ba59-47e9-b221-fb353af0a664" providerId="ADAL" clId="{29B49D37-B451-4A09-8FDC-E62F8753AA37}" dt="2025-10-31T15:16:58.484" v="1125" actId="1076"/>
          <ac:spMkLst>
            <pc:docMk/>
            <pc:sldMk cId="2301895297" sldId="270"/>
            <ac:spMk id="3" creationId="{D0DA79EC-FB97-941B-BAB6-5A00A4EC9ED5}"/>
          </ac:spMkLst>
        </pc:spChg>
        <pc:grpChg chg="mod">
          <ac:chgData name="Spencer Anderson" userId="10a27397-ba59-47e9-b221-fb353af0a664" providerId="ADAL" clId="{29B49D37-B451-4A09-8FDC-E62F8753AA37}" dt="2025-10-31T15:16:49.634" v="1124" actId="1076"/>
          <ac:grpSpMkLst>
            <pc:docMk/>
            <pc:sldMk cId="2301895297" sldId="270"/>
            <ac:grpSpMk id="9" creationId="{FE9472CF-FAC3-65E1-659B-9A3F9F0BD1B8}"/>
          </ac:grpSpMkLst>
        </pc:grpChg>
        <pc:picChg chg="mod">
          <ac:chgData name="Spencer Anderson" userId="10a27397-ba59-47e9-b221-fb353af0a664" providerId="ADAL" clId="{29B49D37-B451-4A09-8FDC-E62F8753AA37}" dt="2025-10-30T18:41:46.319" v="366" actId="1076"/>
          <ac:picMkLst>
            <pc:docMk/>
            <pc:sldMk cId="2301895297" sldId="270"/>
            <ac:picMk id="6" creationId="{0082C1F0-A991-CB91-9EE1-3C28C0EFBF4C}"/>
          </ac:picMkLst>
        </pc:picChg>
        <pc:picChg chg="mod">
          <ac:chgData name="Spencer Anderson" userId="10a27397-ba59-47e9-b221-fb353af0a664" providerId="ADAL" clId="{29B49D37-B451-4A09-8FDC-E62F8753AA37}" dt="2025-10-30T18:41:49.404" v="368" actId="1076"/>
          <ac:picMkLst>
            <pc:docMk/>
            <pc:sldMk cId="2301895297" sldId="270"/>
            <ac:picMk id="7" creationId="{B7C5CC77-079F-2147-5BE1-8867E14EBA45}"/>
          </ac:picMkLst>
        </pc:picChg>
        <pc:picChg chg="mod">
          <ac:chgData name="Spencer Anderson" userId="10a27397-ba59-47e9-b221-fb353af0a664" providerId="ADAL" clId="{29B49D37-B451-4A09-8FDC-E62F8753AA37}" dt="2025-10-30T18:41:44.990" v="365" actId="1076"/>
          <ac:picMkLst>
            <pc:docMk/>
            <pc:sldMk cId="2301895297" sldId="270"/>
            <ac:picMk id="8" creationId="{97A8D36A-CA05-971A-97CE-4A846C625A09}"/>
          </ac:picMkLst>
        </pc:picChg>
        <pc:picChg chg="mod">
          <ac:chgData name="Spencer Anderson" userId="10a27397-ba59-47e9-b221-fb353af0a664" providerId="ADAL" clId="{29B49D37-B451-4A09-8FDC-E62F8753AA37}" dt="2025-10-30T18:41:50.870" v="369" actId="1076"/>
          <ac:picMkLst>
            <pc:docMk/>
            <pc:sldMk cId="2301895297" sldId="270"/>
            <ac:picMk id="14" creationId="{48599073-C405-39D2-A300-01C2765B42A6}"/>
          </ac:picMkLst>
        </pc:picChg>
        <pc:picChg chg="mod">
          <ac:chgData name="Spencer Anderson" userId="10a27397-ba59-47e9-b221-fb353af0a664" providerId="ADAL" clId="{29B49D37-B451-4A09-8FDC-E62F8753AA37}" dt="2025-10-30T19:43:41.723" v="531" actId="1076"/>
          <ac:picMkLst>
            <pc:docMk/>
            <pc:sldMk cId="2301895297" sldId="270"/>
            <ac:picMk id="15" creationId="{953CEE20-D6E3-5E6C-C6B7-BE9679974E31}"/>
          </ac:picMkLst>
        </pc:picChg>
        <pc:picChg chg="mod">
          <ac:chgData name="Spencer Anderson" userId="10a27397-ba59-47e9-b221-fb353af0a664" providerId="ADAL" clId="{29B49D37-B451-4A09-8FDC-E62F8753AA37}" dt="2025-10-30T18:39:35.335" v="346" actId="1076"/>
          <ac:picMkLst>
            <pc:docMk/>
            <pc:sldMk cId="2301895297" sldId="270"/>
            <ac:picMk id="16" creationId="{76F75FCF-0E5B-CC64-9700-141B513F5819}"/>
          </ac:picMkLst>
        </pc:picChg>
        <pc:picChg chg="del mod">
          <ac:chgData name="Spencer Anderson" userId="10a27397-ba59-47e9-b221-fb353af0a664" providerId="ADAL" clId="{29B49D37-B451-4A09-8FDC-E62F8753AA37}" dt="2025-10-30T18:39:51.171" v="348" actId="478"/>
          <ac:picMkLst>
            <pc:docMk/>
            <pc:sldMk cId="2301895297" sldId="270"/>
            <ac:picMk id="17" creationId="{59B29356-163E-FEE6-99FC-DC045DF0C404}"/>
          </ac:picMkLst>
        </pc:picChg>
        <pc:picChg chg="mod">
          <ac:chgData name="Spencer Anderson" userId="10a27397-ba59-47e9-b221-fb353af0a664" providerId="ADAL" clId="{29B49D37-B451-4A09-8FDC-E62F8753AA37}" dt="2025-10-30T19:43:39.792" v="530" actId="1076"/>
          <ac:picMkLst>
            <pc:docMk/>
            <pc:sldMk cId="2301895297" sldId="270"/>
            <ac:picMk id="24" creationId="{7E779322-6C0E-82D4-C0DE-0C3765398FD8}"/>
          </ac:picMkLst>
        </pc:picChg>
        <pc:picChg chg="mod">
          <ac:chgData name="Spencer Anderson" userId="10a27397-ba59-47e9-b221-fb353af0a664" providerId="ADAL" clId="{29B49D37-B451-4A09-8FDC-E62F8753AA37}" dt="2025-10-30T19:43:44.404" v="533" actId="1076"/>
          <ac:picMkLst>
            <pc:docMk/>
            <pc:sldMk cId="2301895297" sldId="270"/>
            <ac:picMk id="25" creationId="{8FDD2EF9-1A7A-361D-170B-4D3B509148F6}"/>
          </ac:picMkLst>
        </pc:picChg>
        <pc:picChg chg="add mod">
          <ac:chgData name="Spencer Anderson" userId="10a27397-ba59-47e9-b221-fb353af0a664" providerId="ADAL" clId="{29B49D37-B451-4A09-8FDC-E62F8753AA37}" dt="2025-10-30T18:41:52.252" v="370" actId="1076"/>
          <ac:picMkLst>
            <pc:docMk/>
            <pc:sldMk cId="2301895297" sldId="270"/>
            <ac:picMk id="1026" creationId="{611689F6-3484-C0F6-989A-5379068DD63E}"/>
          </ac:picMkLst>
        </pc:picChg>
        <pc:picChg chg="add mod">
          <ac:chgData name="Spencer Anderson" userId="10a27397-ba59-47e9-b221-fb353af0a664" providerId="ADAL" clId="{29B49D37-B451-4A09-8FDC-E62F8753AA37}" dt="2025-10-30T18:50:02.798" v="399" actId="14100"/>
          <ac:picMkLst>
            <pc:docMk/>
            <pc:sldMk cId="2301895297" sldId="270"/>
            <ac:picMk id="1028" creationId="{5742DD83-61CD-075F-9F23-0B1CCABB931F}"/>
          </ac:picMkLst>
        </pc:picChg>
        <pc:picChg chg="mod">
          <ac:chgData name="Spencer Anderson" userId="10a27397-ba59-47e9-b221-fb353af0a664" providerId="ADAL" clId="{29B49D37-B451-4A09-8FDC-E62F8753AA37}" dt="2025-10-30T19:43:42.899" v="532" actId="1076"/>
          <ac:picMkLst>
            <pc:docMk/>
            <pc:sldMk cId="2301895297" sldId="270"/>
            <ac:picMk id="1032" creationId="{93618A10-5682-0411-29DF-1BA86319857B}"/>
          </ac:picMkLst>
        </pc:picChg>
      </pc:sldChg>
      <pc:sldChg chg="addSp delSp modSp new mod">
        <pc:chgData name="Spencer Anderson" userId="10a27397-ba59-47e9-b221-fb353af0a664" providerId="ADAL" clId="{29B49D37-B451-4A09-8FDC-E62F8753AA37}" dt="2025-10-31T14:27:05.591" v="1041" actId="1076"/>
        <pc:sldMkLst>
          <pc:docMk/>
          <pc:sldMk cId="4263414315" sldId="271"/>
        </pc:sldMkLst>
        <pc:spChg chg="mod">
          <ac:chgData name="Spencer Anderson" userId="10a27397-ba59-47e9-b221-fb353af0a664" providerId="ADAL" clId="{29B49D37-B451-4A09-8FDC-E62F8753AA37}" dt="2025-10-31T14:26:49.468" v="1038" actId="1076"/>
          <ac:spMkLst>
            <pc:docMk/>
            <pc:sldMk cId="4263414315" sldId="271"/>
            <ac:spMk id="2" creationId="{1B7EB53E-A4B8-EF45-C7C3-0E91C2342A97}"/>
          </ac:spMkLst>
        </pc:spChg>
        <pc:spChg chg="del">
          <ac:chgData name="Spencer Anderson" userId="10a27397-ba59-47e9-b221-fb353af0a664" providerId="ADAL" clId="{29B49D37-B451-4A09-8FDC-E62F8753AA37}" dt="2025-10-30T18:12:31.153" v="14"/>
          <ac:spMkLst>
            <pc:docMk/>
            <pc:sldMk cId="4263414315" sldId="271"/>
            <ac:spMk id="3" creationId="{BA5EFD3A-A79F-8629-56DF-C8C48045A3FA}"/>
          </ac:spMkLst>
        </pc:spChg>
        <pc:spChg chg="add mod">
          <ac:chgData name="Spencer Anderson" userId="10a27397-ba59-47e9-b221-fb353af0a664" providerId="ADAL" clId="{29B49D37-B451-4A09-8FDC-E62F8753AA37}" dt="2025-10-30T18:34:19.079" v="335" actId="1076"/>
          <ac:spMkLst>
            <pc:docMk/>
            <pc:sldMk cId="4263414315" sldId="271"/>
            <ac:spMk id="4" creationId="{E201931C-E24F-990D-52B2-1884F1D2E0C7}"/>
          </ac:spMkLst>
        </pc:spChg>
        <pc:spChg chg="mod">
          <ac:chgData name="Spencer Anderson" userId="10a27397-ba59-47e9-b221-fb353af0a664" providerId="ADAL" clId="{29B49D37-B451-4A09-8FDC-E62F8753AA37}" dt="2025-10-31T14:27:05.591" v="1041" actId="1076"/>
          <ac:spMkLst>
            <pc:docMk/>
            <pc:sldMk cId="4263414315" sldId="271"/>
            <ac:spMk id="11" creationId="{4EB9F49A-4D88-4630-2EEE-F773058E9878}"/>
          </ac:spMkLst>
        </pc:spChg>
        <pc:spChg chg="add mod">
          <ac:chgData name="Spencer Anderson" userId="10a27397-ba59-47e9-b221-fb353af0a664" providerId="ADAL" clId="{29B49D37-B451-4A09-8FDC-E62F8753AA37}" dt="2025-10-30T19:40:56.840" v="525" actId="478"/>
          <ac:spMkLst>
            <pc:docMk/>
            <pc:sldMk cId="4263414315" sldId="271"/>
            <ac:spMk id="18" creationId="{3F72AB3C-57C2-EE55-53C5-BF3E3C5D3267}"/>
          </ac:spMkLst>
        </pc:spChg>
        <pc:picChg chg="add mod">
          <ac:chgData name="Spencer Anderson" userId="10a27397-ba59-47e9-b221-fb353af0a664" providerId="ADAL" clId="{29B49D37-B451-4A09-8FDC-E62F8753AA37}" dt="2025-10-30T18:50:50.889" v="407"/>
          <ac:picMkLst>
            <pc:docMk/>
            <pc:sldMk cId="4263414315" sldId="271"/>
            <ac:picMk id="5" creationId="{BF5ACD39-5D37-67AD-61E4-D38D56E57B1D}"/>
          </ac:picMkLst>
        </pc:picChg>
        <pc:picChg chg="add mod">
          <ac:chgData name="Spencer Anderson" userId="10a27397-ba59-47e9-b221-fb353af0a664" providerId="ADAL" clId="{29B49D37-B451-4A09-8FDC-E62F8753AA37}" dt="2025-10-30T18:34:09.024" v="333" actId="1076"/>
          <ac:picMkLst>
            <pc:docMk/>
            <pc:sldMk cId="4263414315" sldId="271"/>
            <ac:picMk id="7" creationId="{8759810C-2131-43CE-DBB4-3EE0891479C8}"/>
          </ac:picMkLst>
        </pc:picChg>
        <pc:picChg chg="add del mod">
          <ac:chgData name="Spencer Anderson" userId="10a27397-ba59-47e9-b221-fb353af0a664" providerId="ADAL" clId="{29B49D37-B451-4A09-8FDC-E62F8753AA37}" dt="2025-10-30T19:40:56.840" v="525" actId="478"/>
          <ac:picMkLst>
            <pc:docMk/>
            <pc:sldMk cId="4263414315" sldId="271"/>
            <ac:picMk id="11" creationId="{DB2A86FA-8BF8-1295-9114-096737016E3B}"/>
          </ac:picMkLst>
        </pc:picChg>
        <pc:picChg chg="add mod">
          <ac:chgData name="Spencer Anderson" userId="10a27397-ba59-47e9-b221-fb353af0a664" providerId="ADAL" clId="{29B49D37-B451-4A09-8FDC-E62F8753AA37}" dt="2025-10-30T19:41:09.225" v="529" actId="14100"/>
          <ac:picMkLst>
            <pc:docMk/>
            <pc:sldMk cId="4263414315" sldId="271"/>
            <ac:picMk id="16" creationId="{C3C3D5AD-83A7-C0F1-CF19-85353DBB86B8}"/>
          </ac:picMkLst>
        </pc:picChg>
      </pc:sldChg>
      <pc:sldChg chg="addSp delSp modSp new mod">
        <pc:chgData name="Spencer Anderson" userId="10a27397-ba59-47e9-b221-fb353af0a664" providerId="ADAL" clId="{29B49D37-B451-4A09-8FDC-E62F8753AA37}" dt="2025-10-30T19:50:02.873" v="559" actId="1582"/>
        <pc:sldMkLst>
          <pc:docMk/>
          <pc:sldMk cId="2417927554" sldId="272"/>
        </pc:sldMkLst>
        <pc:spChg chg="mod">
          <ac:chgData name="Spencer Anderson" userId="10a27397-ba59-47e9-b221-fb353af0a664" providerId="ADAL" clId="{29B49D37-B451-4A09-8FDC-E62F8753AA37}" dt="2025-10-30T18:28:23.081" v="327"/>
          <ac:spMkLst>
            <pc:docMk/>
            <pc:sldMk cId="2417927554" sldId="272"/>
            <ac:spMk id="2" creationId="{E90EF785-542B-CC19-38D5-01D72A881F3A}"/>
          </ac:spMkLst>
        </pc:spChg>
        <pc:spChg chg="del">
          <ac:chgData name="Spencer Anderson" userId="10a27397-ba59-47e9-b221-fb353af0a664" providerId="ADAL" clId="{29B49D37-B451-4A09-8FDC-E62F8753AA37}" dt="2025-10-30T18:13:31.639" v="34"/>
          <ac:spMkLst>
            <pc:docMk/>
            <pc:sldMk cId="2417927554" sldId="272"/>
            <ac:spMk id="3" creationId="{EE496A3B-1724-C792-729D-CAE065A7C725}"/>
          </ac:spMkLst>
        </pc:spChg>
        <pc:spChg chg="add del">
          <ac:chgData name="Spencer Anderson" userId="10a27397-ba59-47e9-b221-fb353af0a664" providerId="ADAL" clId="{29B49D37-B451-4A09-8FDC-E62F8753AA37}" dt="2025-10-30T19:33:47.642" v="455" actId="21"/>
          <ac:spMkLst>
            <pc:docMk/>
            <pc:sldMk cId="2417927554" sldId="272"/>
            <ac:spMk id="6" creationId="{355895A0-302C-43F5-71C1-01525E4BFAE7}"/>
          </ac:spMkLst>
        </pc:spChg>
        <pc:spChg chg="mod">
          <ac:chgData name="Spencer Anderson" userId="10a27397-ba59-47e9-b221-fb353af0a664" providerId="ADAL" clId="{29B49D37-B451-4A09-8FDC-E62F8753AA37}" dt="2025-10-30T19:34:47.546" v="465" actId="1076"/>
          <ac:spMkLst>
            <pc:docMk/>
            <pc:sldMk cId="2417927554" sldId="272"/>
            <ac:spMk id="13" creationId="{895B1EB0-6494-1613-A32A-0FF920C0851D}"/>
          </ac:spMkLst>
        </pc:spChg>
        <pc:spChg chg="add mod">
          <ac:chgData name="Spencer Anderson" userId="10a27397-ba59-47e9-b221-fb353af0a664" providerId="ADAL" clId="{29B49D37-B451-4A09-8FDC-E62F8753AA37}" dt="2025-10-30T19:32:29.586" v="424" actId="478"/>
          <ac:spMkLst>
            <pc:docMk/>
            <pc:sldMk cId="2417927554" sldId="272"/>
            <ac:spMk id="14" creationId="{4ED2FCC6-CC81-ECEA-76AC-F1E85FB38643}"/>
          </ac:spMkLst>
        </pc:spChg>
        <pc:spChg chg="add del">
          <ac:chgData name="Spencer Anderson" userId="10a27397-ba59-47e9-b221-fb353af0a664" providerId="ADAL" clId="{29B49D37-B451-4A09-8FDC-E62F8753AA37}" dt="2025-10-30T19:49:25.977" v="555" actId="11529"/>
          <ac:spMkLst>
            <pc:docMk/>
            <pc:sldMk cId="2417927554" sldId="272"/>
            <ac:spMk id="17" creationId="{B56C8F8C-4490-0362-FF2B-A52CF17B1F70}"/>
          </ac:spMkLst>
        </pc:spChg>
        <pc:spChg chg="mod">
          <ac:chgData name="Spencer Anderson" userId="10a27397-ba59-47e9-b221-fb353af0a664" providerId="ADAL" clId="{29B49D37-B451-4A09-8FDC-E62F8753AA37}" dt="2025-10-30T19:34:39.894" v="464" actId="1076"/>
          <ac:spMkLst>
            <pc:docMk/>
            <pc:sldMk cId="2417927554" sldId="272"/>
            <ac:spMk id="18" creationId="{95CDA081-FA87-6AA8-5532-F863F51B6356}"/>
          </ac:spMkLst>
        </pc:spChg>
        <pc:spChg chg="add mod">
          <ac:chgData name="Spencer Anderson" userId="10a27397-ba59-47e9-b221-fb353af0a664" providerId="ADAL" clId="{29B49D37-B451-4A09-8FDC-E62F8753AA37}" dt="2025-10-30T19:50:02.873" v="559" actId="1582"/>
          <ac:spMkLst>
            <pc:docMk/>
            <pc:sldMk cId="2417927554" sldId="272"/>
            <ac:spMk id="19" creationId="{16545D16-4154-4FB7-482C-46E408386F12}"/>
          </ac:spMkLst>
        </pc:spChg>
        <pc:grpChg chg="mod">
          <ac:chgData name="Spencer Anderson" userId="10a27397-ba59-47e9-b221-fb353af0a664" providerId="ADAL" clId="{29B49D37-B451-4A09-8FDC-E62F8753AA37}" dt="2025-10-30T19:34:19.791" v="461" actId="1076"/>
          <ac:grpSpMkLst>
            <pc:docMk/>
            <pc:sldMk cId="2417927554" sldId="272"/>
            <ac:grpSpMk id="3" creationId="{960789F5-3D6E-2737-BFD0-3B14240E48EF}"/>
          </ac:grpSpMkLst>
        </pc:grpChg>
        <pc:picChg chg="add mod modCrop">
          <ac:chgData name="Spencer Anderson" userId="10a27397-ba59-47e9-b221-fb353af0a664" providerId="ADAL" clId="{29B49D37-B451-4A09-8FDC-E62F8753AA37}" dt="2025-10-30T19:34:34.489" v="463" actId="1076"/>
          <ac:picMkLst>
            <pc:docMk/>
            <pc:sldMk cId="2417927554" sldId="272"/>
            <ac:picMk id="2" creationId="{6752035C-ED09-5D43-B073-8539ECFB700F}"/>
          </ac:picMkLst>
        </pc:picChg>
        <pc:picChg chg="add del mod">
          <ac:chgData name="Spencer Anderson" userId="10a27397-ba59-47e9-b221-fb353af0a664" providerId="ADAL" clId="{29B49D37-B451-4A09-8FDC-E62F8753AA37}" dt="2025-10-30T19:32:29.586" v="424" actId="478"/>
          <ac:picMkLst>
            <pc:docMk/>
            <pc:sldMk cId="2417927554" sldId="272"/>
            <ac:picMk id="4" creationId="{B662B999-5675-C080-0064-181C09484C90}"/>
          </ac:picMkLst>
        </pc:picChg>
        <pc:picChg chg="add mod">
          <ac:chgData name="Spencer Anderson" userId="10a27397-ba59-47e9-b221-fb353af0a664" providerId="ADAL" clId="{29B49D37-B451-4A09-8FDC-E62F8753AA37}" dt="2025-10-30T18:50:53.168" v="408"/>
          <ac:picMkLst>
            <pc:docMk/>
            <pc:sldMk cId="2417927554" sldId="272"/>
            <ac:picMk id="5" creationId="{0D7D40D1-DBB7-0EAF-5562-7827865A4A0E}"/>
          </ac:picMkLst>
        </pc:picChg>
      </pc:sldChg>
      <pc:sldChg chg="addSp delSp modSp new del mod">
        <pc:chgData name="Spencer Anderson" userId="10a27397-ba59-47e9-b221-fb353af0a664" providerId="ADAL" clId="{29B49D37-B451-4A09-8FDC-E62F8753AA37}" dt="2025-10-30T19:33:24.058" v="433" actId="47"/>
        <pc:sldMkLst>
          <pc:docMk/>
          <pc:sldMk cId="2764426944" sldId="273"/>
        </pc:sldMkLst>
        <pc:spChg chg="mod">
          <ac:chgData name="Spencer Anderson" userId="10a27397-ba59-47e9-b221-fb353af0a664" providerId="ADAL" clId="{29B49D37-B451-4A09-8FDC-E62F8753AA37}" dt="2025-10-30T18:28:23.081" v="327"/>
          <ac:spMkLst>
            <pc:docMk/>
            <pc:sldMk cId="2764426944" sldId="273"/>
            <ac:spMk id="2" creationId="{77EE881D-8DB2-CD91-E2AC-4540AE2E66B0}"/>
          </ac:spMkLst>
        </pc:spChg>
        <pc:spChg chg="del">
          <ac:chgData name="Spencer Anderson" userId="10a27397-ba59-47e9-b221-fb353af0a664" providerId="ADAL" clId="{29B49D37-B451-4A09-8FDC-E62F8753AA37}" dt="2025-10-30T18:15:48.643" v="141" actId="21"/>
          <ac:spMkLst>
            <pc:docMk/>
            <pc:sldMk cId="2764426944" sldId="273"/>
            <ac:spMk id="3" creationId="{1565599F-3636-D989-C0F3-094AA9B971D3}"/>
          </ac:spMkLst>
        </pc:spChg>
        <pc:spChg chg="add del mod">
          <ac:chgData name="Spencer Anderson" userId="10a27397-ba59-47e9-b221-fb353af0a664" providerId="ADAL" clId="{29B49D37-B451-4A09-8FDC-E62F8753AA37}" dt="2025-10-30T19:00:26.598" v="411" actId="21"/>
          <ac:spMkLst>
            <pc:docMk/>
            <pc:sldMk cId="2764426944" sldId="273"/>
            <ac:spMk id="8" creationId="{0A7C9F92-C9C3-B907-BA65-E7F94E292F7A}"/>
          </ac:spMkLst>
        </pc:spChg>
        <pc:picChg chg="add del mod">
          <ac:chgData name="Spencer Anderson" userId="10a27397-ba59-47e9-b221-fb353af0a664" providerId="ADAL" clId="{29B49D37-B451-4A09-8FDC-E62F8753AA37}" dt="2025-10-30T19:30:52.965" v="415" actId="478"/>
          <ac:picMkLst>
            <pc:docMk/>
            <pc:sldMk cId="2764426944" sldId="273"/>
            <ac:picMk id="5" creationId="{FBB247ED-C8AF-9655-5E7E-547689907C06}"/>
          </ac:picMkLst>
        </pc:picChg>
        <pc:picChg chg="add del mod">
          <ac:chgData name="Spencer Anderson" userId="10a27397-ba59-47e9-b221-fb353af0a664" providerId="ADAL" clId="{29B49D37-B451-4A09-8FDC-E62F8753AA37}" dt="2025-10-30T18:49:34.984" v="394" actId="21"/>
          <ac:picMkLst>
            <pc:docMk/>
            <pc:sldMk cId="2764426944" sldId="273"/>
            <ac:picMk id="6" creationId="{6EF3BA3C-5A46-207D-6095-5FBCCBD3556B}"/>
          </ac:picMkLst>
        </pc:picChg>
        <pc:picChg chg="add mod">
          <ac:chgData name="Spencer Anderson" userId="10a27397-ba59-47e9-b221-fb353af0a664" providerId="ADAL" clId="{29B49D37-B451-4A09-8FDC-E62F8753AA37}" dt="2025-10-30T18:50:56.985" v="409"/>
          <ac:picMkLst>
            <pc:docMk/>
            <pc:sldMk cId="2764426944" sldId="273"/>
            <ac:picMk id="9" creationId="{D8113DC2-548B-0401-A1E6-79BE832DBFE5}"/>
          </ac:picMkLst>
        </pc:picChg>
        <pc:picChg chg="add mod modCrop">
          <ac:chgData name="Spencer Anderson" userId="10a27397-ba59-47e9-b221-fb353af0a664" providerId="ADAL" clId="{29B49D37-B451-4A09-8FDC-E62F8753AA37}" dt="2025-10-30T19:31:09.958" v="421" actId="732"/>
          <ac:picMkLst>
            <pc:docMk/>
            <pc:sldMk cId="2764426944" sldId="273"/>
            <ac:picMk id="11" creationId="{3AFAB047-4629-76E5-6E07-8E28038522CD}"/>
          </ac:picMkLst>
        </pc:picChg>
      </pc:sldChg>
      <pc:sldChg chg="modSp mod">
        <pc:chgData name="Spencer Anderson" userId="10a27397-ba59-47e9-b221-fb353af0a664" providerId="ADAL" clId="{29B49D37-B451-4A09-8FDC-E62F8753AA37}" dt="2025-10-31T16:20:04.296" v="1160" actId="20577"/>
        <pc:sldMkLst>
          <pc:docMk/>
          <pc:sldMk cId="1134856225" sldId="274"/>
        </pc:sldMkLst>
        <pc:spChg chg="mod">
          <ac:chgData name="Spencer Anderson" userId="10a27397-ba59-47e9-b221-fb353af0a664" providerId="ADAL" clId="{29B49D37-B451-4A09-8FDC-E62F8753AA37}" dt="2025-10-30T18:28:23.081" v="327"/>
          <ac:spMkLst>
            <pc:docMk/>
            <pc:sldMk cId="1134856225" sldId="274"/>
            <ac:spMk id="2" creationId="{DA689014-31D4-C33C-1CC9-97B16022E118}"/>
          </ac:spMkLst>
        </pc:spChg>
        <pc:spChg chg="mod">
          <ac:chgData name="Spencer Anderson" userId="10a27397-ba59-47e9-b221-fb353af0a664" providerId="ADAL" clId="{29B49D37-B451-4A09-8FDC-E62F8753AA37}" dt="2025-10-30T18:28:23.081" v="327"/>
          <ac:spMkLst>
            <pc:docMk/>
            <pc:sldMk cId="1134856225" sldId="274"/>
            <ac:spMk id="3" creationId="{4FAEA79D-BA42-26E5-A699-0A7AB0E6A8DF}"/>
          </ac:spMkLst>
        </pc:spChg>
        <pc:spChg chg="mod">
          <ac:chgData name="Spencer Anderson" userId="10a27397-ba59-47e9-b221-fb353af0a664" providerId="ADAL" clId="{29B49D37-B451-4A09-8FDC-E62F8753AA37}" dt="2025-10-31T16:20:04.296" v="1160" actId="20577"/>
          <ac:spMkLst>
            <pc:docMk/>
            <pc:sldMk cId="1134856225" sldId="274"/>
            <ac:spMk id="23" creationId="{4C99989C-7977-84DC-5C7C-EAADF49FC83E}"/>
          </ac:spMkLst>
        </pc:spChg>
      </pc:sldChg>
      <pc:sldChg chg="modSp mod">
        <pc:chgData name="Spencer Anderson" userId="10a27397-ba59-47e9-b221-fb353af0a664" providerId="ADAL" clId="{29B49D37-B451-4A09-8FDC-E62F8753AA37}" dt="2025-10-31T16:30:40.718" v="1183" actId="14100"/>
        <pc:sldMkLst>
          <pc:docMk/>
          <pc:sldMk cId="3081980089" sldId="275"/>
        </pc:sldMkLst>
        <pc:spChg chg="mod">
          <ac:chgData name="Spencer Anderson" userId="10a27397-ba59-47e9-b221-fb353af0a664" providerId="ADAL" clId="{29B49D37-B451-4A09-8FDC-E62F8753AA37}" dt="2025-10-31T16:30:26.766" v="1181" actId="14100"/>
          <ac:spMkLst>
            <pc:docMk/>
            <pc:sldMk cId="3081980089" sldId="275"/>
            <ac:spMk id="18" creationId="{E1D9899C-43C6-8E9A-F1E1-85D90F53A5EF}"/>
          </ac:spMkLst>
        </pc:spChg>
        <pc:spChg chg="mod">
          <ac:chgData name="Spencer Anderson" userId="10a27397-ba59-47e9-b221-fb353af0a664" providerId="ADAL" clId="{29B49D37-B451-4A09-8FDC-E62F8753AA37}" dt="2025-10-31T16:30:40.718" v="1183" actId="14100"/>
          <ac:spMkLst>
            <pc:docMk/>
            <pc:sldMk cId="3081980089" sldId="275"/>
            <ac:spMk id="19" creationId="{0931CBB5-27F5-B3D4-A814-E3515FCD5499}"/>
          </ac:spMkLst>
        </pc:spChg>
        <pc:picChg chg="mod modCrop">
          <ac:chgData name="Spencer Anderson" userId="10a27397-ba59-47e9-b221-fb353af0a664" providerId="ADAL" clId="{29B49D37-B451-4A09-8FDC-E62F8753AA37}" dt="2025-10-31T16:30:21.289" v="1180" actId="14100"/>
          <ac:picMkLst>
            <pc:docMk/>
            <pc:sldMk cId="3081980089" sldId="275"/>
            <ac:picMk id="2" creationId="{E568EAF9-CC25-E8A6-CD70-9133873E403B}"/>
          </ac:picMkLst>
        </pc:picChg>
      </pc:sldChg>
      <pc:sldChg chg="addSp delSp modSp new mod setBg">
        <pc:chgData name="Spencer Anderson" userId="10a27397-ba59-47e9-b221-fb353af0a664" providerId="ADAL" clId="{29B49D37-B451-4A09-8FDC-E62F8753AA37}" dt="2025-10-30T21:33:37.552" v="655" actId="1076"/>
        <pc:sldMkLst>
          <pc:docMk/>
          <pc:sldMk cId="2644792397" sldId="280"/>
        </pc:sldMkLst>
        <pc:spChg chg="mod ord">
          <ac:chgData name="Spencer Anderson" userId="10a27397-ba59-47e9-b221-fb353af0a664" providerId="ADAL" clId="{29B49D37-B451-4A09-8FDC-E62F8753AA37}" dt="2025-10-30T21:33:37.552" v="655" actId="1076"/>
          <ac:spMkLst>
            <pc:docMk/>
            <pc:sldMk cId="2644792397" sldId="280"/>
            <ac:spMk id="2" creationId="{C46BF8B6-43F0-C710-2112-0E75C34E2B63}"/>
          </ac:spMkLst>
        </pc:spChg>
        <pc:spChg chg="del mod">
          <ac:chgData name="Spencer Anderson" userId="10a27397-ba59-47e9-b221-fb353af0a664" providerId="ADAL" clId="{29B49D37-B451-4A09-8FDC-E62F8753AA37}" dt="2025-10-30T21:29:09.965" v="608" actId="478"/>
          <ac:spMkLst>
            <pc:docMk/>
            <pc:sldMk cId="2644792397" sldId="280"/>
            <ac:spMk id="3" creationId="{1D24CB09-F26E-F897-067C-57585E938F0C}"/>
          </ac:spMkLst>
        </pc:spChg>
        <pc:spChg chg="mod">
          <ac:chgData name="Spencer Anderson" userId="10a27397-ba59-47e9-b221-fb353af0a664" providerId="ADAL" clId="{29B49D37-B451-4A09-8FDC-E62F8753AA37}" dt="2025-10-30T21:29:48.880" v="618"/>
          <ac:spMkLst>
            <pc:docMk/>
            <pc:sldMk cId="2644792397" sldId="280"/>
            <ac:spMk id="5" creationId="{6A2ED50C-CA81-C7F2-16DC-6DB0D4FF867B}"/>
          </ac:spMkLst>
        </pc:spChg>
        <pc:spChg chg="mod">
          <ac:chgData name="Spencer Anderson" userId="10a27397-ba59-47e9-b221-fb353af0a664" providerId="ADAL" clId="{29B49D37-B451-4A09-8FDC-E62F8753AA37}" dt="2025-10-30T21:29:48.880" v="618"/>
          <ac:spMkLst>
            <pc:docMk/>
            <pc:sldMk cId="2644792397" sldId="280"/>
            <ac:spMk id="8" creationId="{2B1BCC35-9D97-87EE-A4F9-DE0BE97F0260}"/>
          </ac:spMkLst>
        </pc:spChg>
        <pc:spChg chg="mod">
          <ac:chgData name="Spencer Anderson" userId="10a27397-ba59-47e9-b221-fb353af0a664" providerId="ADAL" clId="{29B49D37-B451-4A09-8FDC-E62F8753AA37}" dt="2025-10-30T21:29:48.880" v="618"/>
          <ac:spMkLst>
            <pc:docMk/>
            <pc:sldMk cId="2644792397" sldId="280"/>
            <ac:spMk id="9" creationId="{BBB3DCE4-D126-FDC0-8F62-0CC5BE1092A4}"/>
          </ac:spMkLst>
        </pc:spChg>
        <pc:spChg chg="mod">
          <ac:chgData name="Spencer Anderson" userId="10a27397-ba59-47e9-b221-fb353af0a664" providerId="ADAL" clId="{29B49D37-B451-4A09-8FDC-E62F8753AA37}" dt="2025-10-30T21:29:48.880" v="618"/>
          <ac:spMkLst>
            <pc:docMk/>
            <pc:sldMk cId="2644792397" sldId="280"/>
            <ac:spMk id="10" creationId="{2D50120E-454D-7C99-0D8F-980290E2581A}"/>
          </ac:spMkLst>
        </pc:spChg>
        <pc:spChg chg="mod">
          <ac:chgData name="Spencer Anderson" userId="10a27397-ba59-47e9-b221-fb353af0a664" providerId="ADAL" clId="{29B49D37-B451-4A09-8FDC-E62F8753AA37}" dt="2025-10-30T21:29:48.880" v="618"/>
          <ac:spMkLst>
            <pc:docMk/>
            <pc:sldMk cId="2644792397" sldId="280"/>
            <ac:spMk id="11" creationId="{18F3CF8E-EBD1-F48B-CDC0-3CD34DE9935C}"/>
          </ac:spMkLst>
        </pc:spChg>
        <pc:spChg chg="mod">
          <ac:chgData name="Spencer Anderson" userId="10a27397-ba59-47e9-b221-fb353af0a664" providerId="ADAL" clId="{29B49D37-B451-4A09-8FDC-E62F8753AA37}" dt="2025-10-30T21:29:48.880" v="618"/>
          <ac:spMkLst>
            <pc:docMk/>
            <pc:sldMk cId="2644792397" sldId="280"/>
            <ac:spMk id="12" creationId="{207C81A4-C4AD-6802-E685-2E0083529E07}"/>
          </ac:spMkLst>
        </pc:spChg>
        <pc:spChg chg="mod">
          <ac:chgData name="Spencer Anderson" userId="10a27397-ba59-47e9-b221-fb353af0a664" providerId="ADAL" clId="{29B49D37-B451-4A09-8FDC-E62F8753AA37}" dt="2025-10-30T21:29:48.880" v="618"/>
          <ac:spMkLst>
            <pc:docMk/>
            <pc:sldMk cId="2644792397" sldId="280"/>
            <ac:spMk id="14" creationId="{D768C00E-D09C-17B4-A311-6E6E8C280882}"/>
          </ac:spMkLst>
        </pc:spChg>
        <pc:spChg chg="mod">
          <ac:chgData name="Spencer Anderson" userId="10a27397-ba59-47e9-b221-fb353af0a664" providerId="ADAL" clId="{29B49D37-B451-4A09-8FDC-E62F8753AA37}" dt="2025-10-30T21:29:48.880" v="618"/>
          <ac:spMkLst>
            <pc:docMk/>
            <pc:sldMk cId="2644792397" sldId="280"/>
            <ac:spMk id="15" creationId="{A6943D3E-7C9C-48C0-2F57-B49CF8319E4D}"/>
          </ac:spMkLst>
        </pc:spChg>
        <pc:spChg chg="add del mod ord">
          <ac:chgData name="Spencer Anderson" userId="10a27397-ba59-47e9-b221-fb353af0a664" providerId="ADAL" clId="{29B49D37-B451-4A09-8FDC-E62F8753AA37}" dt="2025-10-30T21:33:06.248" v="649" actId="21"/>
          <ac:spMkLst>
            <pc:docMk/>
            <pc:sldMk cId="2644792397" sldId="280"/>
            <ac:spMk id="16" creationId="{7083690E-657D-ECF4-44E4-B86AFADD0F83}"/>
          </ac:spMkLst>
        </pc:spChg>
        <pc:spChg chg="add mod ord">
          <ac:chgData name="Spencer Anderson" userId="10a27397-ba59-47e9-b221-fb353af0a664" providerId="ADAL" clId="{29B49D37-B451-4A09-8FDC-E62F8753AA37}" dt="2025-10-30T21:33:28.675" v="654" actId="171"/>
          <ac:spMkLst>
            <pc:docMk/>
            <pc:sldMk cId="2644792397" sldId="280"/>
            <ac:spMk id="17" creationId="{7083690E-657D-ECF4-44E4-B86AFADD0F83}"/>
          </ac:spMkLst>
        </pc:spChg>
        <pc:spChg chg="add">
          <ac:chgData name="Spencer Anderson" userId="10a27397-ba59-47e9-b221-fb353af0a664" providerId="ADAL" clId="{29B49D37-B451-4A09-8FDC-E62F8753AA37}" dt="2025-10-30T21:29:23.212" v="611" actId="26606"/>
          <ac:spMkLst>
            <pc:docMk/>
            <pc:sldMk cId="2644792397" sldId="280"/>
            <ac:spMk id="18" creationId="{5D5E0904-721C-4D68-9EB8-1C9752E329A7}"/>
          </ac:spMkLst>
        </pc:spChg>
        <pc:spChg chg="add">
          <ac:chgData name="Spencer Anderson" userId="10a27397-ba59-47e9-b221-fb353af0a664" providerId="ADAL" clId="{29B49D37-B451-4A09-8FDC-E62F8753AA37}" dt="2025-10-30T21:29:23.212" v="611" actId="26606"/>
          <ac:spMkLst>
            <pc:docMk/>
            <pc:sldMk cId="2644792397" sldId="280"/>
            <ac:spMk id="20" creationId="{B298ECBA-3258-45DF-8FD4-7581736BCCBC}"/>
          </ac:spMkLst>
        </pc:spChg>
        <pc:spChg chg="add">
          <ac:chgData name="Spencer Anderson" userId="10a27397-ba59-47e9-b221-fb353af0a664" providerId="ADAL" clId="{29B49D37-B451-4A09-8FDC-E62F8753AA37}" dt="2025-10-30T21:29:23.212" v="611" actId="26606"/>
          <ac:spMkLst>
            <pc:docMk/>
            <pc:sldMk cId="2644792397" sldId="280"/>
            <ac:spMk id="22" creationId="{B62BF453-BD82-4B90-9FE7-51703133806E}"/>
          </ac:spMkLst>
        </pc:spChg>
        <pc:spChg chg="add">
          <ac:chgData name="Spencer Anderson" userId="10a27397-ba59-47e9-b221-fb353af0a664" providerId="ADAL" clId="{29B49D37-B451-4A09-8FDC-E62F8753AA37}" dt="2025-10-30T21:29:23.212" v="611" actId="26606"/>
          <ac:spMkLst>
            <pc:docMk/>
            <pc:sldMk cId="2644792397" sldId="280"/>
            <ac:spMk id="24" creationId="{072366D3-9B5C-42E1-9906-77FF6BB55EAB}"/>
          </ac:spMkLst>
        </pc:spChg>
        <pc:spChg chg="add">
          <ac:chgData name="Spencer Anderson" userId="10a27397-ba59-47e9-b221-fb353af0a664" providerId="ADAL" clId="{29B49D37-B451-4A09-8FDC-E62F8753AA37}" dt="2025-10-30T21:29:23.212" v="611" actId="26606"/>
          <ac:spMkLst>
            <pc:docMk/>
            <pc:sldMk cId="2644792397" sldId="280"/>
            <ac:spMk id="26" creationId="{121F5E60-4E89-4B16-A245-12BD9935998D}"/>
          </ac:spMkLst>
        </pc:spChg>
        <pc:grpChg chg="add mod">
          <ac:chgData name="Spencer Anderson" userId="10a27397-ba59-47e9-b221-fb353af0a664" providerId="ADAL" clId="{29B49D37-B451-4A09-8FDC-E62F8753AA37}" dt="2025-10-30T21:29:48.880" v="618"/>
          <ac:grpSpMkLst>
            <pc:docMk/>
            <pc:sldMk cId="2644792397" sldId="280"/>
            <ac:grpSpMk id="4" creationId="{FFB54A6B-2F05-F452-E56B-C500F25F2BF3}"/>
          </ac:grpSpMkLst>
        </pc:grpChg>
        <pc:grpChg chg="mod">
          <ac:chgData name="Spencer Anderson" userId="10a27397-ba59-47e9-b221-fb353af0a664" providerId="ADAL" clId="{29B49D37-B451-4A09-8FDC-E62F8753AA37}" dt="2025-10-30T21:29:48.880" v="618"/>
          <ac:grpSpMkLst>
            <pc:docMk/>
            <pc:sldMk cId="2644792397" sldId="280"/>
            <ac:grpSpMk id="6" creationId="{4C772DFF-0347-1E30-6D70-8BF97E7845FA}"/>
          </ac:grpSpMkLst>
        </pc:grpChg>
        <pc:picChg chg="add mod">
          <ac:chgData name="Spencer Anderson" userId="10a27397-ba59-47e9-b221-fb353af0a664" providerId="ADAL" clId="{29B49D37-B451-4A09-8FDC-E62F8753AA37}" dt="2025-10-30T21:29:27.555" v="613" actId="27614"/>
          <ac:picMkLst>
            <pc:docMk/>
            <pc:sldMk cId="2644792397" sldId="280"/>
            <ac:picMk id="13" creationId="{DC62100C-F6B7-4834-F976-CAD3A1A6D627}"/>
          </ac:picMkLst>
        </pc:picChg>
      </pc:sldChg>
      <pc:sldChg chg="delSp modSp add del mod ord delAnim">
        <pc:chgData name="Spencer Anderson" userId="10a27397-ba59-47e9-b221-fb353af0a664" providerId="ADAL" clId="{29B49D37-B451-4A09-8FDC-E62F8753AA37}" dt="2025-10-31T16:32:56.254" v="1184" actId="47"/>
        <pc:sldMkLst>
          <pc:docMk/>
          <pc:sldMk cId="392553755" sldId="281"/>
        </pc:sldMkLst>
        <pc:spChg chg="del">
          <ac:chgData name="Spencer Anderson" userId="10a27397-ba59-47e9-b221-fb353af0a664" providerId="ADAL" clId="{29B49D37-B451-4A09-8FDC-E62F8753AA37}" dt="2025-10-31T16:22:14.349" v="1162" actId="478"/>
          <ac:spMkLst>
            <pc:docMk/>
            <pc:sldMk cId="392553755" sldId="281"/>
            <ac:spMk id="8" creationId="{7F6E34AC-9301-6EF6-173D-AEE02ECE6AFF}"/>
          </ac:spMkLst>
        </pc:spChg>
        <pc:spChg chg="del">
          <ac:chgData name="Spencer Anderson" userId="10a27397-ba59-47e9-b221-fb353af0a664" providerId="ADAL" clId="{29B49D37-B451-4A09-8FDC-E62F8753AA37}" dt="2025-10-31T16:22:13.160" v="1161" actId="478"/>
          <ac:spMkLst>
            <pc:docMk/>
            <pc:sldMk cId="392553755" sldId="281"/>
            <ac:spMk id="10" creationId="{649DE389-7F5E-DE94-AF08-A7F9AAC15FB1}"/>
          </ac:spMkLst>
        </pc:spChg>
        <pc:spChg chg="mod">
          <ac:chgData name="Spencer Anderson" userId="10a27397-ba59-47e9-b221-fb353af0a664" providerId="ADAL" clId="{29B49D37-B451-4A09-8FDC-E62F8753AA37}" dt="2025-10-31T16:22:24.118" v="1163" actId="1076"/>
          <ac:spMkLst>
            <pc:docMk/>
            <pc:sldMk cId="392553755" sldId="281"/>
            <ac:spMk id="19" creationId="{BF294489-B3D8-FA04-5677-9A3ABCC1502F}"/>
          </ac:spMkLst>
        </pc:spChg>
        <pc:picChg chg="mod">
          <ac:chgData name="Spencer Anderson" userId="10a27397-ba59-47e9-b221-fb353af0a664" providerId="ADAL" clId="{29B49D37-B451-4A09-8FDC-E62F8753AA37}" dt="2025-10-31T16:22:24.118" v="1163" actId="1076"/>
          <ac:picMkLst>
            <pc:docMk/>
            <pc:sldMk cId="392553755" sldId="281"/>
            <ac:picMk id="14" creationId="{DC62100C-F6B7-4834-F976-CAD3A1A6D627}"/>
          </ac:picMkLst>
        </pc:picChg>
      </pc:sldChg>
      <pc:sldChg chg="modSp add mod">
        <pc:chgData name="Spencer Anderson" userId="10a27397-ba59-47e9-b221-fb353af0a664" providerId="ADAL" clId="{29B49D37-B451-4A09-8FDC-E62F8753AA37}" dt="2025-10-31T16:28:04.704" v="1178" actId="20577"/>
        <pc:sldMkLst>
          <pc:docMk/>
          <pc:sldMk cId="449546887" sldId="282"/>
        </pc:sldMkLst>
        <pc:spChg chg="mod">
          <ac:chgData name="Spencer Anderson" userId="10a27397-ba59-47e9-b221-fb353af0a664" providerId="ADAL" clId="{29B49D37-B451-4A09-8FDC-E62F8753AA37}" dt="2025-10-31T16:28:04.704" v="1178" actId="20577"/>
          <ac:spMkLst>
            <pc:docMk/>
            <pc:sldMk cId="449546887" sldId="282"/>
            <ac:spMk id="3" creationId="{0EB7A6EA-6DBA-A564-D58D-1728258A1B0A}"/>
          </ac:spMkLst>
        </pc:spChg>
        <pc:spChg chg="mod">
          <ac:chgData name="Spencer Anderson" userId="10a27397-ba59-47e9-b221-fb353af0a664" providerId="ADAL" clId="{29B49D37-B451-4A09-8FDC-E62F8753AA37}" dt="2025-10-31T14:21:39.605" v="1012" actId="1076"/>
          <ac:spMkLst>
            <pc:docMk/>
            <pc:sldMk cId="449546887" sldId="282"/>
            <ac:spMk id="5" creationId="{FD3C460E-0A16-09B4-4F25-E489B0F8200F}"/>
          </ac:spMkLst>
        </pc:spChg>
        <pc:spChg chg="mod">
          <ac:chgData name="Spencer Anderson" userId="10a27397-ba59-47e9-b221-fb353af0a664" providerId="ADAL" clId="{29B49D37-B451-4A09-8FDC-E62F8753AA37}" dt="2025-10-31T14:22:42.758" v="1019" actId="1076"/>
          <ac:spMkLst>
            <pc:docMk/>
            <pc:sldMk cId="449546887" sldId="282"/>
            <ac:spMk id="9" creationId="{AFE7026C-F0E3-7600-AD9A-92F1EA4780EC}"/>
          </ac:spMkLst>
        </pc:spChg>
        <pc:spChg chg="mod">
          <ac:chgData name="Spencer Anderson" userId="10a27397-ba59-47e9-b221-fb353af0a664" providerId="ADAL" clId="{29B49D37-B451-4A09-8FDC-E62F8753AA37}" dt="2025-10-31T14:23:45.258" v="1035" actId="20577"/>
          <ac:spMkLst>
            <pc:docMk/>
            <pc:sldMk cId="449546887" sldId="282"/>
            <ac:spMk id="10" creationId="{4D1E405E-80F0-B580-8CF4-5711A631418B}"/>
          </ac:spMkLst>
        </pc:spChg>
        <pc:spChg chg="mod">
          <ac:chgData name="Spencer Anderson" userId="10a27397-ba59-47e9-b221-fb353af0a664" providerId="ADAL" clId="{29B49D37-B451-4A09-8FDC-E62F8753AA37}" dt="2025-10-31T14:32:50.358" v="1094" actId="1076"/>
          <ac:spMkLst>
            <pc:docMk/>
            <pc:sldMk cId="449546887" sldId="282"/>
            <ac:spMk id="13" creationId="{408D50EC-F288-4BBA-BA1C-5CB26936ABA6}"/>
          </ac:spMkLst>
        </pc:spChg>
        <pc:grpChg chg="mod">
          <ac:chgData name="Spencer Anderson" userId="10a27397-ba59-47e9-b221-fb353af0a664" providerId="ADAL" clId="{29B49D37-B451-4A09-8FDC-E62F8753AA37}" dt="2025-10-31T14:19:37.196" v="828" actId="1076"/>
          <ac:grpSpMkLst>
            <pc:docMk/>
            <pc:sldMk cId="449546887" sldId="282"/>
            <ac:grpSpMk id="8" creationId="{A4B13F3D-661F-214E-8410-270505879D29}"/>
          </ac:grpSpMkLst>
        </pc:grpChg>
      </pc:sldChg>
    </pc:docChg>
  </pc:docChgLst>
  <pc:docChgLst>
    <pc:chgData name="Christy Dunlap" userId="a7baf124-0af4-4e08-882e-a229209b4396" providerId="ADAL" clId="{67773091-9C54-4639-86BF-A3BB08DECB11}"/>
    <pc:docChg chg="modSld">
      <pc:chgData name="Christy Dunlap" userId="a7baf124-0af4-4e08-882e-a229209b4396" providerId="ADAL" clId="{67773091-9C54-4639-86BF-A3BB08DECB11}" dt="2025-10-31T17:36:38.858" v="6"/>
      <pc:docMkLst>
        <pc:docMk/>
      </pc:docMkLst>
      <pc:sldChg chg="modAnim">
        <pc:chgData name="Christy Dunlap" userId="a7baf124-0af4-4e08-882e-a229209b4396" providerId="ADAL" clId="{67773091-9C54-4639-86BF-A3BB08DECB11}" dt="2025-10-31T17:34:37.073" v="0"/>
        <pc:sldMkLst>
          <pc:docMk/>
          <pc:sldMk cId="3208112858" sldId="257"/>
        </pc:sldMkLst>
      </pc:sldChg>
      <pc:sldChg chg="modAnim">
        <pc:chgData name="Christy Dunlap" userId="a7baf124-0af4-4e08-882e-a229209b4396" providerId="ADAL" clId="{67773091-9C54-4639-86BF-A3BB08DECB11}" dt="2025-10-31T17:36:38.858" v="6"/>
        <pc:sldMkLst>
          <pc:docMk/>
          <pc:sldMk cId="2114106685" sldId="276"/>
        </pc:sldMkLst>
      </pc:sldChg>
      <pc:sldChg chg="modAnim">
        <pc:chgData name="Christy Dunlap" userId="a7baf124-0af4-4e08-882e-a229209b4396" providerId="ADAL" clId="{67773091-9C54-4639-86BF-A3BB08DECB11}" dt="2025-10-31T17:35:47.153" v="5"/>
        <pc:sldMkLst>
          <pc:docMk/>
          <pc:sldMk cId="3445825033" sldId="277"/>
        </pc:sldMkLst>
      </pc:sldChg>
    </pc:docChg>
  </pc:docChgLst>
  <pc:docChgLst>
    <pc:chgData name="Julius Hearns" userId="S::jhearns@rocketsoftware.com::345dd50c-068a-47d5-ad28-05eb8da20d68" providerId="AD" clId="Web-{6CE81894-6519-93BD-ECBD-DE1726C6DA7E}"/>
    <pc:docChg chg="modSld">
      <pc:chgData name="Julius Hearns" userId="S::jhearns@rocketsoftware.com::345dd50c-068a-47d5-ad28-05eb8da20d68" providerId="AD" clId="Web-{6CE81894-6519-93BD-ECBD-DE1726C6DA7E}" dt="2025-10-24T20:53:26.379" v="5" actId="20577"/>
      <pc:docMkLst>
        <pc:docMk/>
      </pc:docMkLst>
      <pc:sldChg chg="modSp">
        <pc:chgData name="Julius Hearns" userId="S::jhearns@rocketsoftware.com::345dd50c-068a-47d5-ad28-05eb8da20d68" providerId="AD" clId="Web-{6CE81894-6519-93BD-ECBD-DE1726C6DA7E}" dt="2025-10-24T20:53:26.379" v="5" actId="20577"/>
        <pc:sldMkLst>
          <pc:docMk/>
          <pc:sldMk cId="109857222" sldId="256"/>
        </pc:sldMkLst>
      </pc:sldChg>
    </pc:docChg>
  </pc:docChgLst>
  <pc:docChgLst>
    <pc:chgData name="Julius Hearns" userId="345dd50c-068a-47d5-ad28-05eb8da20d68" providerId="ADAL" clId="{0AD1649D-A561-4F4C-B376-DA42CDEE2665}"/>
    <pc:docChg chg="undo custSel addSld delSld modSld sldOrd">
      <pc:chgData name="Julius Hearns" userId="345dd50c-068a-47d5-ad28-05eb8da20d68" providerId="ADAL" clId="{0AD1649D-A561-4F4C-B376-DA42CDEE2665}" dt="2025-10-31T17:52:36.228" v="1829" actId="122"/>
      <pc:docMkLst>
        <pc:docMk/>
      </pc:docMkLst>
      <pc:sldChg chg="addSp delSp modSp mod setBg addAnim delAnim">
        <pc:chgData name="Julius Hearns" userId="345dd50c-068a-47d5-ad28-05eb8da20d68" providerId="ADAL" clId="{0AD1649D-A561-4F4C-B376-DA42CDEE2665}" dt="2025-10-31T17:52:36.228" v="1829" actId="122"/>
        <pc:sldMkLst>
          <pc:docMk/>
          <pc:sldMk cId="109857222" sldId="256"/>
        </pc:sldMkLst>
        <pc:spChg chg="del mod">
          <ac:chgData name="Julius Hearns" userId="345dd50c-068a-47d5-ad28-05eb8da20d68" providerId="ADAL" clId="{0AD1649D-A561-4F4C-B376-DA42CDEE2665}" dt="2025-10-30T18:44:08.313" v="177" actId="478"/>
          <ac:spMkLst>
            <pc:docMk/>
            <pc:sldMk cId="109857222" sldId="256"/>
            <ac:spMk id="2" creationId="{00000000-0000-0000-0000-000000000000}"/>
          </ac:spMkLst>
        </pc:spChg>
        <pc:spChg chg="del mod">
          <ac:chgData name="Julius Hearns" userId="345dd50c-068a-47d5-ad28-05eb8da20d68" providerId="ADAL" clId="{0AD1649D-A561-4F4C-B376-DA42CDEE2665}" dt="2025-10-30T18:44:08.313" v="177" actId="478"/>
          <ac:spMkLst>
            <pc:docMk/>
            <pc:sldMk cId="109857222" sldId="256"/>
            <ac:spMk id="3" creationId="{00000000-0000-0000-0000-000000000000}"/>
          </ac:spMkLst>
        </pc:spChg>
        <pc:spChg chg="add del mod ord">
          <ac:chgData name="Julius Hearns" userId="345dd50c-068a-47d5-ad28-05eb8da20d68" providerId="ADAL" clId="{0AD1649D-A561-4F4C-B376-DA42CDEE2665}" dt="2025-10-30T18:44:08.313" v="177" actId="478"/>
          <ac:spMkLst>
            <pc:docMk/>
            <pc:sldMk cId="109857222" sldId="256"/>
            <ac:spMk id="4" creationId="{22FF4BB5-5211-6C12-1252-167C93200EF4}"/>
          </ac:spMkLst>
        </pc:spChg>
        <pc:spChg chg="add del mod">
          <ac:chgData name="Julius Hearns" userId="345dd50c-068a-47d5-ad28-05eb8da20d68" providerId="ADAL" clId="{0AD1649D-A561-4F4C-B376-DA42CDEE2665}" dt="2025-10-30T18:47:12.145" v="194" actId="478"/>
          <ac:spMkLst>
            <pc:docMk/>
            <pc:sldMk cId="109857222" sldId="256"/>
            <ac:spMk id="7" creationId="{C7A3AEA8-9C3F-7C4B-D7A0-00E059F8BDB8}"/>
          </ac:spMkLst>
        </pc:spChg>
        <pc:spChg chg="add del mod">
          <ac:chgData name="Julius Hearns" userId="345dd50c-068a-47d5-ad28-05eb8da20d68" providerId="ADAL" clId="{0AD1649D-A561-4F4C-B376-DA42CDEE2665}" dt="2025-10-30T18:47:12.145" v="194" actId="478"/>
          <ac:spMkLst>
            <pc:docMk/>
            <pc:sldMk cId="109857222" sldId="256"/>
            <ac:spMk id="10" creationId="{51D9E3AC-0928-473D-7A7A-E8AEA75A0FB0}"/>
          </ac:spMkLst>
        </pc:spChg>
        <pc:spChg chg="add mod">
          <ac:chgData name="Julius Hearns" userId="345dd50c-068a-47d5-ad28-05eb8da20d68" providerId="ADAL" clId="{0AD1649D-A561-4F4C-B376-DA42CDEE2665}" dt="2025-10-30T18:44:40.667" v="182" actId="14100"/>
          <ac:spMkLst>
            <pc:docMk/>
            <pc:sldMk cId="109857222" sldId="256"/>
            <ac:spMk id="12" creationId="{071540DB-FAF9-223F-FCC7-BC0227E4B1B9}"/>
          </ac:spMkLst>
        </pc:spChg>
        <pc:spChg chg="mod">
          <ac:chgData name="Julius Hearns" userId="345dd50c-068a-47d5-ad28-05eb8da20d68" providerId="ADAL" clId="{0AD1649D-A561-4F4C-B376-DA42CDEE2665}" dt="2025-10-30T18:44:09.891" v="178"/>
          <ac:spMkLst>
            <pc:docMk/>
            <pc:sldMk cId="109857222" sldId="256"/>
            <ac:spMk id="14" creationId="{7AFEA10C-6802-1115-01CD-4522ACA74C8F}"/>
          </ac:spMkLst>
        </pc:spChg>
        <pc:spChg chg="mod">
          <ac:chgData name="Julius Hearns" userId="345dd50c-068a-47d5-ad28-05eb8da20d68" providerId="ADAL" clId="{0AD1649D-A561-4F4C-B376-DA42CDEE2665}" dt="2025-10-30T18:44:09.891" v="178"/>
          <ac:spMkLst>
            <pc:docMk/>
            <pc:sldMk cId="109857222" sldId="256"/>
            <ac:spMk id="15" creationId="{77CD974B-7156-8FB6-6957-C0283EE5E7C2}"/>
          </ac:spMkLst>
        </pc:spChg>
        <pc:spChg chg="add mod">
          <ac:chgData name="Julius Hearns" userId="345dd50c-068a-47d5-ad28-05eb8da20d68" providerId="ADAL" clId="{0AD1649D-A561-4F4C-B376-DA42CDEE2665}" dt="2025-10-30T18:44:40.667" v="182" actId="14100"/>
          <ac:spMkLst>
            <pc:docMk/>
            <pc:sldMk cId="109857222" sldId="256"/>
            <ac:spMk id="16" creationId="{978F3531-0705-A825-028E-58A07CD54D0B}"/>
          </ac:spMkLst>
        </pc:spChg>
        <pc:spChg chg="add mod">
          <ac:chgData name="Julius Hearns" userId="345dd50c-068a-47d5-ad28-05eb8da20d68" providerId="ADAL" clId="{0AD1649D-A561-4F4C-B376-DA42CDEE2665}" dt="2025-10-30T18:44:40.667" v="182" actId="14100"/>
          <ac:spMkLst>
            <pc:docMk/>
            <pc:sldMk cId="109857222" sldId="256"/>
            <ac:spMk id="17" creationId="{4A778396-71DC-31F1-4094-88F517E77114}"/>
          </ac:spMkLst>
        </pc:spChg>
        <pc:spChg chg="add mod">
          <ac:chgData name="Julius Hearns" userId="345dd50c-068a-47d5-ad28-05eb8da20d68" providerId="ADAL" clId="{0AD1649D-A561-4F4C-B376-DA42CDEE2665}" dt="2025-10-30T18:44:40.667" v="182" actId="14100"/>
          <ac:spMkLst>
            <pc:docMk/>
            <pc:sldMk cId="109857222" sldId="256"/>
            <ac:spMk id="18" creationId="{EA6D8EC8-1438-6A2C-5B24-49647EF07A0B}"/>
          </ac:spMkLst>
        </pc:spChg>
        <pc:spChg chg="add mod">
          <ac:chgData name="Julius Hearns" userId="345dd50c-068a-47d5-ad28-05eb8da20d68" providerId="ADAL" clId="{0AD1649D-A561-4F4C-B376-DA42CDEE2665}" dt="2025-10-30T18:44:40.667" v="182" actId="14100"/>
          <ac:spMkLst>
            <pc:docMk/>
            <pc:sldMk cId="109857222" sldId="256"/>
            <ac:spMk id="19" creationId="{19B1F5C0-17A6-9E30-A630-FE7B1FA6690B}"/>
          </ac:spMkLst>
        </pc:spChg>
        <pc:spChg chg="add mod">
          <ac:chgData name="Julius Hearns" userId="345dd50c-068a-47d5-ad28-05eb8da20d68" providerId="ADAL" clId="{0AD1649D-A561-4F4C-B376-DA42CDEE2665}" dt="2025-10-30T18:44:40.667" v="182" actId="14100"/>
          <ac:spMkLst>
            <pc:docMk/>
            <pc:sldMk cId="109857222" sldId="256"/>
            <ac:spMk id="20" creationId="{8D591013-2763-8F43-B701-24E279453D34}"/>
          </ac:spMkLst>
        </pc:spChg>
        <pc:spChg chg="add mod">
          <ac:chgData name="Julius Hearns" userId="345dd50c-068a-47d5-ad28-05eb8da20d68" providerId="ADAL" clId="{0AD1649D-A561-4F4C-B376-DA42CDEE2665}" dt="2025-10-30T18:44:40.667" v="182" actId="14100"/>
          <ac:spMkLst>
            <pc:docMk/>
            <pc:sldMk cId="109857222" sldId="256"/>
            <ac:spMk id="21" creationId="{4DEB65C0-87C0-9C00-90BF-FEEFE4A6FDA6}"/>
          </ac:spMkLst>
        </pc:spChg>
        <pc:spChg chg="add del mod">
          <ac:chgData name="Julius Hearns" userId="345dd50c-068a-47d5-ad28-05eb8da20d68" providerId="ADAL" clId="{0AD1649D-A561-4F4C-B376-DA42CDEE2665}" dt="2025-10-30T18:47:12.145" v="194" actId="478"/>
          <ac:spMkLst>
            <pc:docMk/>
            <pc:sldMk cId="109857222" sldId="256"/>
            <ac:spMk id="23" creationId="{A8924239-3D39-A122-8DBD-CFBD43E676BD}"/>
          </ac:spMkLst>
        </pc:spChg>
        <pc:spChg chg="mod">
          <ac:chgData name="Julius Hearns" userId="345dd50c-068a-47d5-ad28-05eb8da20d68" providerId="ADAL" clId="{0AD1649D-A561-4F4C-B376-DA42CDEE2665}" dt="2025-10-30T18:46:20.302" v="190" actId="164"/>
          <ac:spMkLst>
            <pc:docMk/>
            <pc:sldMk cId="109857222" sldId="256"/>
            <ac:spMk id="25" creationId="{F88AF92E-554B-4FB7-ADD5-D5C181597665}"/>
          </ac:spMkLst>
        </pc:spChg>
        <pc:spChg chg="mod">
          <ac:chgData name="Julius Hearns" userId="345dd50c-068a-47d5-ad28-05eb8da20d68" providerId="ADAL" clId="{0AD1649D-A561-4F4C-B376-DA42CDEE2665}" dt="2025-10-30T18:46:20.302" v="190" actId="164"/>
          <ac:spMkLst>
            <pc:docMk/>
            <pc:sldMk cId="109857222" sldId="256"/>
            <ac:spMk id="26" creationId="{6CD5D937-D8DA-7641-E102-0CD67DF7397D}"/>
          </ac:spMkLst>
        </pc:spChg>
        <pc:spChg chg="add del mod">
          <ac:chgData name="Julius Hearns" userId="345dd50c-068a-47d5-ad28-05eb8da20d68" providerId="ADAL" clId="{0AD1649D-A561-4F4C-B376-DA42CDEE2665}" dt="2025-10-30T18:47:12.145" v="194" actId="478"/>
          <ac:spMkLst>
            <pc:docMk/>
            <pc:sldMk cId="109857222" sldId="256"/>
            <ac:spMk id="27" creationId="{12D68D41-6DF7-1593-8CC1-C11BA3E0C8BE}"/>
          </ac:spMkLst>
        </pc:spChg>
        <pc:spChg chg="add del mod">
          <ac:chgData name="Julius Hearns" userId="345dd50c-068a-47d5-ad28-05eb8da20d68" providerId="ADAL" clId="{0AD1649D-A561-4F4C-B376-DA42CDEE2665}" dt="2025-10-30T18:47:12.145" v="194" actId="478"/>
          <ac:spMkLst>
            <pc:docMk/>
            <pc:sldMk cId="109857222" sldId="256"/>
            <ac:spMk id="28" creationId="{E2D97F43-137C-D6A7-3CDA-4D77CC9A8752}"/>
          </ac:spMkLst>
        </pc:spChg>
        <pc:spChg chg="add del mod">
          <ac:chgData name="Julius Hearns" userId="345dd50c-068a-47d5-ad28-05eb8da20d68" providerId="ADAL" clId="{0AD1649D-A561-4F4C-B376-DA42CDEE2665}" dt="2025-10-30T18:47:12.145" v="194" actId="478"/>
          <ac:spMkLst>
            <pc:docMk/>
            <pc:sldMk cId="109857222" sldId="256"/>
            <ac:spMk id="29" creationId="{B2CC3893-63D0-D3A4-C248-111E8B0BB349}"/>
          </ac:spMkLst>
        </pc:spChg>
        <pc:spChg chg="add del mod">
          <ac:chgData name="Julius Hearns" userId="345dd50c-068a-47d5-ad28-05eb8da20d68" providerId="ADAL" clId="{0AD1649D-A561-4F4C-B376-DA42CDEE2665}" dt="2025-10-30T18:47:12.145" v="194" actId="478"/>
          <ac:spMkLst>
            <pc:docMk/>
            <pc:sldMk cId="109857222" sldId="256"/>
            <ac:spMk id="30" creationId="{0CA62B67-B8EB-13F8-ACE4-74C07BA0A477}"/>
          </ac:spMkLst>
        </pc:spChg>
        <pc:spChg chg="add del mod">
          <ac:chgData name="Julius Hearns" userId="345dd50c-068a-47d5-ad28-05eb8da20d68" providerId="ADAL" clId="{0AD1649D-A561-4F4C-B376-DA42CDEE2665}" dt="2025-10-30T18:47:12.145" v="194" actId="478"/>
          <ac:spMkLst>
            <pc:docMk/>
            <pc:sldMk cId="109857222" sldId="256"/>
            <ac:spMk id="31" creationId="{87C1EEA4-4440-D914-4961-FCF430E2600B}"/>
          </ac:spMkLst>
        </pc:spChg>
        <pc:spChg chg="add del mod">
          <ac:chgData name="Julius Hearns" userId="345dd50c-068a-47d5-ad28-05eb8da20d68" providerId="ADAL" clId="{0AD1649D-A561-4F4C-B376-DA42CDEE2665}" dt="2025-10-30T18:47:12.145" v="194" actId="478"/>
          <ac:spMkLst>
            <pc:docMk/>
            <pc:sldMk cId="109857222" sldId="256"/>
            <ac:spMk id="32" creationId="{7FBDC638-5BE5-629F-1CCD-C6DBE0F22534}"/>
          </ac:spMkLst>
        </pc:spChg>
        <pc:spChg chg="add del mod">
          <ac:chgData name="Julius Hearns" userId="345dd50c-068a-47d5-ad28-05eb8da20d68" providerId="ADAL" clId="{0AD1649D-A561-4F4C-B376-DA42CDEE2665}" dt="2025-10-30T18:50:33.871" v="209" actId="478"/>
          <ac:spMkLst>
            <pc:docMk/>
            <pc:sldMk cId="109857222" sldId="256"/>
            <ac:spMk id="35" creationId="{AD37A022-10C0-98D3-7F4D-4572B4D9C77E}"/>
          </ac:spMkLst>
        </pc:spChg>
        <pc:spChg chg="add del mod">
          <ac:chgData name="Julius Hearns" userId="345dd50c-068a-47d5-ad28-05eb8da20d68" providerId="ADAL" clId="{0AD1649D-A561-4F4C-B376-DA42CDEE2665}" dt="2025-10-30T18:48:13.587" v="206" actId="478"/>
          <ac:spMkLst>
            <pc:docMk/>
            <pc:sldMk cId="109857222" sldId="256"/>
            <ac:spMk id="36" creationId="{BF6F65CE-B460-E74E-830C-76E8EBE23596}"/>
          </ac:spMkLst>
        </pc:spChg>
        <pc:spChg chg="add del mod">
          <ac:chgData name="Julius Hearns" userId="345dd50c-068a-47d5-ad28-05eb8da20d68" providerId="ADAL" clId="{0AD1649D-A561-4F4C-B376-DA42CDEE2665}" dt="2025-10-30T18:49:24.029" v="208" actId="478"/>
          <ac:spMkLst>
            <pc:docMk/>
            <pc:sldMk cId="109857222" sldId="256"/>
            <ac:spMk id="37" creationId="{6208963E-1AA7-23CC-1D95-E4AE92A8FD6E}"/>
          </ac:spMkLst>
        </pc:spChg>
        <pc:spChg chg="mod">
          <ac:chgData name="Julius Hearns" userId="345dd50c-068a-47d5-ad28-05eb8da20d68" providerId="ADAL" clId="{0AD1649D-A561-4F4C-B376-DA42CDEE2665}" dt="2025-10-31T17:12:18.526" v="1760" actId="34135"/>
          <ac:spMkLst>
            <pc:docMk/>
            <pc:sldMk cId="109857222" sldId="256"/>
            <ac:spMk id="39" creationId="{62AD1D6D-6E37-EFB5-8D4B-DB354B0BC6C4}"/>
          </ac:spMkLst>
        </pc:spChg>
        <pc:spChg chg="mod">
          <ac:chgData name="Julius Hearns" userId="345dd50c-068a-47d5-ad28-05eb8da20d68" providerId="ADAL" clId="{0AD1649D-A561-4F4C-B376-DA42CDEE2665}" dt="2025-10-31T17:15:18.420" v="1793" actId="14100"/>
          <ac:spMkLst>
            <pc:docMk/>
            <pc:sldMk cId="109857222" sldId="256"/>
            <ac:spMk id="41" creationId="{C36B38ED-EAB8-47CE-EE52-D7A0E79AC3D2}"/>
          </ac:spMkLst>
        </pc:spChg>
        <pc:spChg chg="del mod">
          <ac:chgData name="Julius Hearns" userId="345dd50c-068a-47d5-ad28-05eb8da20d68" providerId="ADAL" clId="{0AD1649D-A561-4F4C-B376-DA42CDEE2665}" dt="2025-10-31T17:14:59.374" v="1792" actId="478"/>
          <ac:spMkLst>
            <pc:docMk/>
            <pc:sldMk cId="109857222" sldId="256"/>
            <ac:spMk id="42" creationId="{98258B3A-09DC-FB99-53C3-DD08DC5DD9F5}"/>
          </ac:spMkLst>
        </pc:spChg>
        <pc:spChg chg="mod">
          <ac:chgData name="Julius Hearns" userId="345dd50c-068a-47d5-ad28-05eb8da20d68" providerId="ADAL" clId="{0AD1649D-A561-4F4C-B376-DA42CDEE2665}" dt="2025-10-31T17:12:28.408" v="1761" actId="1076"/>
          <ac:spMkLst>
            <pc:docMk/>
            <pc:sldMk cId="109857222" sldId="256"/>
            <ac:spMk id="43" creationId="{CE94C0F0-5AC6-977A-56BD-1C496B10DDDE}"/>
          </ac:spMkLst>
        </pc:spChg>
        <pc:spChg chg="mod">
          <ac:chgData name="Julius Hearns" userId="345dd50c-068a-47d5-ad28-05eb8da20d68" providerId="ADAL" clId="{0AD1649D-A561-4F4C-B376-DA42CDEE2665}" dt="2025-10-31T17:15:26.240" v="1797" actId="1076"/>
          <ac:spMkLst>
            <pc:docMk/>
            <pc:sldMk cId="109857222" sldId="256"/>
            <ac:spMk id="44" creationId="{20EF7751-E38F-7428-E616-32983578EB11}"/>
          </ac:spMkLst>
        </pc:spChg>
        <pc:spChg chg="mod">
          <ac:chgData name="Julius Hearns" userId="345dd50c-068a-47d5-ad28-05eb8da20d68" providerId="ADAL" clId="{0AD1649D-A561-4F4C-B376-DA42CDEE2665}" dt="2025-10-31T17:52:36.228" v="1829" actId="122"/>
          <ac:spMkLst>
            <pc:docMk/>
            <pc:sldMk cId="109857222" sldId="256"/>
            <ac:spMk id="45" creationId="{91896FE0-0F90-A326-4A5F-46E80B563A78}"/>
          </ac:spMkLst>
        </pc:spChg>
        <pc:spChg chg="mod">
          <ac:chgData name="Julius Hearns" userId="345dd50c-068a-47d5-ad28-05eb8da20d68" providerId="ADAL" clId="{0AD1649D-A561-4F4C-B376-DA42CDEE2665}" dt="2025-10-31T17:27:37.894" v="1803" actId="688"/>
          <ac:spMkLst>
            <pc:docMk/>
            <pc:sldMk cId="109857222" sldId="256"/>
            <ac:spMk id="46" creationId="{4EC35829-BA2F-CB61-3A89-CB3856FC1AAE}"/>
          </ac:spMkLst>
        </pc:spChg>
        <pc:spChg chg="mod">
          <ac:chgData name="Julius Hearns" userId="345dd50c-068a-47d5-ad28-05eb8da20d68" providerId="ADAL" clId="{0AD1649D-A561-4F4C-B376-DA42CDEE2665}" dt="2025-10-31T17:13:20.129" v="1770" actId="1076"/>
          <ac:spMkLst>
            <pc:docMk/>
            <pc:sldMk cId="109857222" sldId="256"/>
            <ac:spMk id="48" creationId="{D751B720-00C0-8DDD-9215-D4ADD320951A}"/>
          </ac:spMkLst>
        </pc:spChg>
        <pc:spChg chg="mod">
          <ac:chgData name="Julius Hearns" userId="345dd50c-068a-47d5-ad28-05eb8da20d68" providerId="ADAL" clId="{0AD1649D-A561-4F4C-B376-DA42CDEE2665}" dt="2025-10-30T18:50:35.022" v="210"/>
          <ac:spMkLst>
            <pc:docMk/>
            <pc:sldMk cId="109857222" sldId="256"/>
            <ac:spMk id="49" creationId="{3E770EC4-3091-22A2-ECCE-88FF713EEB24}"/>
          </ac:spMkLst>
        </pc:spChg>
        <pc:grpChg chg="mod">
          <ac:chgData name="Julius Hearns" userId="345dd50c-068a-47d5-ad28-05eb8da20d68" providerId="ADAL" clId="{0AD1649D-A561-4F4C-B376-DA42CDEE2665}" dt="2025-10-30T18:44:40.667" v="182" actId="14100"/>
          <ac:grpSpMkLst>
            <pc:docMk/>
            <pc:sldMk cId="109857222" sldId="256"/>
            <ac:grpSpMk id="13" creationId="{383AFA1C-5AA6-4A7E-0906-7F379A1E393E}"/>
          </ac:grpSpMkLst>
        </pc:grpChg>
        <pc:grpChg chg="mod">
          <ac:chgData name="Julius Hearns" userId="345dd50c-068a-47d5-ad28-05eb8da20d68" providerId="ADAL" clId="{0AD1649D-A561-4F4C-B376-DA42CDEE2665}" dt="2025-10-30T18:47:00.585" v="193" actId="1076"/>
          <ac:grpSpMkLst>
            <pc:docMk/>
            <pc:sldMk cId="109857222" sldId="256"/>
            <ac:grpSpMk id="24" creationId="{B8314A69-9D52-2520-9F22-3B4471DC0EAB}"/>
          </ac:grpSpMkLst>
        </pc:grpChg>
        <pc:grpChg chg="add mod">
          <ac:chgData name="Julius Hearns" userId="345dd50c-068a-47d5-ad28-05eb8da20d68" providerId="ADAL" clId="{0AD1649D-A561-4F4C-B376-DA42CDEE2665}" dt="2025-10-30T18:46:18.815" v="189" actId="14100"/>
          <ac:grpSpMkLst>
            <pc:docMk/>
            <pc:sldMk cId="109857222" sldId="256"/>
            <ac:grpSpMk id="34" creationId="{EE6EB48E-1E7F-21CE-1B08-A1AE640F0D73}"/>
          </ac:grpSpMkLst>
        </pc:grpChg>
        <pc:grpChg chg="mod">
          <ac:chgData name="Julius Hearns" userId="345dd50c-068a-47d5-ad28-05eb8da20d68" providerId="ADAL" clId="{0AD1649D-A561-4F4C-B376-DA42CDEE2665}" dt="2025-10-31T17:14:04.228" v="1777" actId="1076"/>
          <ac:grpSpMkLst>
            <pc:docMk/>
            <pc:sldMk cId="109857222" sldId="256"/>
            <ac:grpSpMk id="38" creationId="{9A0B783A-8320-9EFF-BB8F-ABF7EAA253D9}"/>
          </ac:grpSpMkLst>
        </pc:grpChg>
        <pc:picChg chg="mod">
          <ac:chgData name="Julius Hearns" userId="345dd50c-068a-47d5-ad28-05eb8da20d68" providerId="ADAL" clId="{0AD1649D-A561-4F4C-B376-DA42CDEE2665}" dt="2025-10-31T17:15:30.639" v="1800" actId="1076"/>
          <ac:picMkLst>
            <pc:docMk/>
            <pc:sldMk cId="109857222" sldId="256"/>
            <ac:picMk id="3" creationId="{E2C06007-FA04-9F09-687A-58547572A0FA}"/>
          </ac:picMkLst>
        </pc:picChg>
        <pc:picChg chg="del">
          <ac:chgData name="Julius Hearns" userId="345dd50c-068a-47d5-ad28-05eb8da20d68" providerId="ADAL" clId="{0AD1649D-A561-4F4C-B376-DA42CDEE2665}" dt="2025-10-30T18:44:08.313" v="177" actId="478"/>
          <ac:picMkLst>
            <pc:docMk/>
            <pc:sldMk cId="109857222" sldId="256"/>
            <ac:picMk id="5" creationId="{325C7290-433A-BBB1-BC45-585DEE53D484}"/>
          </ac:picMkLst>
        </pc:picChg>
        <pc:picChg chg="add mod">
          <ac:chgData name="Julius Hearns" userId="345dd50c-068a-47d5-ad28-05eb8da20d68" providerId="ADAL" clId="{0AD1649D-A561-4F4C-B376-DA42CDEE2665}" dt="2025-10-30T18:44:40.667" v="182" actId="14100"/>
          <ac:picMkLst>
            <pc:docMk/>
            <pc:sldMk cId="109857222" sldId="256"/>
            <ac:picMk id="22" creationId="{32D4E813-E32B-0821-6DBC-1C6C1B72C4A1}"/>
          </ac:picMkLst>
        </pc:picChg>
        <pc:picChg chg="add del mod">
          <ac:chgData name="Julius Hearns" userId="345dd50c-068a-47d5-ad28-05eb8da20d68" providerId="ADAL" clId="{0AD1649D-A561-4F4C-B376-DA42CDEE2665}" dt="2025-10-30T18:47:12.145" v="194" actId="478"/>
          <ac:picMkLst>
            <pc:docMk/>
            <pc:sldMk cId="109857222" sldId="256"/>
            <ac:picMk id="33" creationId="{A06A463B-FC88-2F0D-B1A9-81187AD8A64B}"/>
          </ac:picMkLst>
        </pc:picChg>
        <pc:picChg chg="mod">
          <ac:chgData name="Julius Hearns" userId="345dd50c-068a-47d5-ad28-05eb8da20d68" providerId="ADAL" clId="{0AD1649D-A561-4F4C-B376-DA42CDEE2665}" dt="2025-10-30T18:52:31.912" v="225" actId="1076"/>
          <ac:picMkLst>
            <pc:docMk/>
            <pc:sldMk cId="109857222" sldId="256"/>
            <ac:picMk id="47" creationId="{5B3A966E-68B9-E199-C117-2DE5BF9FEAFB}"/>
          </ac:picMkLst>
        </pc:picChg>
      </pc:sldChg>
      <pc:sldChg chg="addSp delSp modSp new mod delAnim modAnim">
        <pc:chgData name="Julius Hearns" userId="345dd50c-068a-47d5-ad28-05eb8da20d68" providerId="ADAL" clId="{0AD1649D-A561-4F4C-B376-DA42CDEE2665}" dt="2025-10-31T17:34:08.284" v="1825" actId="1076"/>
        <pc:sldMkLst>
          <pc:docMk/>
          <pc:sldMk cId="3208112858" sldId="257"/>
        </pc:sldMkLst>
        <pc:spChg chg="mod">
          <ac:chgData name="Julius Hearns" userId="345dd50c-068a-47d5-ad28-05eb8da20d68" providerId="ADAL" clId="{0AD1649D-A561-4F4C-B376-DA42CDEE2665}" dt="2025-10-31T03:01:51.518" v="1137" actId="1076"/>
          <ac:spMkLst>
            <pc:docMk/>
            <pc:sldMk cId="3208112858" sldId="257"/>
            <ac:spMk id="2" creationId="{95CDC05B-EC27-AD2B-51B4-199D0E7690DF}"/>
          </ac:spMkLst>
        </pc:spChg>
        <pc:spChg chg="mod topLvl">
          <ac:chgData name="Julius Hearns" userId="345dd50c-068a-47d5-ad28-05eb8da20d68" providerId="ADAL" clId="{0AD1649D-A561-4F4C-B376-DA42CDEE2665}" dt="2025-10-31T03:02:34.299" v="1142" actId="164"/>
          <ac:spMkLst>
            <pc:docMk/>
            <pc:sldMk cId="3208112858" sldId="257"/>
            <ac:spMk id="3" creationId="{509E00E0-4C82-6FAD-C957-4B925F826DBC}"/>
          </ac:spMkLst>
        </pc:spChg>
        <pc:spChg chg="add mod ord">
          <ac:chgData name="Julius Hearns" userId="345dd50c-068a-47d5-ad28-05eb8da20d68" providerId="ADAL" clId="{0AD1649D-A561-4F4C-B376-DA42CDEE2665}" dt="2025-10-31T04:19:03.564" v="1596" actId="167"/>
          <ac:spMkLst>
            <pc:docMk/>
            <pc:sldMk cId="3208112858" sldId="257"/>
            <ac:spMk id="4" creationId="{22D82EBC-A328-EC2D-2B23-2FC00995EB6C}"/>
          </ac:spMkLst>
        </pc:spChg>
        <pc:spChg chg="add del mod">
          <ac:chgData name="Julius Hearns" userId="345dd50c-068a-47d5-ad28-05eb8da20d68" providerId="ADAL" clId="{0AD1649D-A561-4F4C-B376-DA42CDEE2665}" dt="2025-10-31T02:51:27.793" v="1074" actId="478"/>
          <ac:spMkLst>
            <pc:docMk/>
            <pc:sldMk cId="3208112858" sldId="257"/>
            <ac:spMk id="6" creationId="{D22ACE88-ACD8-9517-ACDD-A7F315A70354}"/>
          </ac:spMkLst>
        </pc:spChg>
        <pc:spChg chg="mod topLvl">
          <ac:chgData name="Julius Hearns" userId="345dd50c-068a-47d5-ad28-05eb8da20d68" providerId="ADAL" clId="{0AD1649D-A561-4F4C-B376-DA42CDEE2665}" dt="2025-10-31T03:12:02.436" v="1175" actId="1076"/>
          <ac:spMkLst>
            <pc:docMk/>
            <pc:sldMk cId="3208112858" sldId="257"/>
            <ac:spMk id="7" creationId="{7277EFD2-3641-A1A9-2868-D50FC868A477}"/>
          </ac:spMkLst>
        </pc:spChg>
        <pc:spChg chg="mod">
          <ac:chgData name="Julius Hearns" userId="345dd50c-068a-47d5-ad28-05eb8da20d68" providerId="ADAL" clId="{0AD1649D-A561-4F4C-B376-DA42CDEE2665}" dt="2025-10-31T03:10:32.724" v="1164" actId="165"/>
          <ac:spMkLst>
            <pc:docMk/>
            <pc:sldMk cId="3208112858" sldId="257"/>
            <ac:spMk id="11" creationId="{EA4A65BB-354B-A836-C64E-69E8A1158D91}"/>
          </ac:spMkLst>
        </pc:spChg>
        <pc:spChg chg="mod">
          <ac:chgData name="Julius Hearns" userId="345dd50c-068a-47d5-ad28-05eb8da20d68" providerId="ADAL" clId="{0AD1649D-A561-4F4C-B376-DA42CDEE2665}" dt="2025-10-31T03:10:32.724" v="1164" actId="165"/>
          <ac:spMkLst>
            <pc:docMk/>
            <pc:sldMk cId="3208112858" sldId="257"/>
            <ac:spMk id="12" creationId="{37860090-ED36-2671-791A-E6BC658AE3F7}"/>
          </ac:spMkLst>
        </pc:spChg>
        <pc:spChg chg="add del mod">
          <ac:chgData name="Julius Hearns" userId="345dd50c-068a-47d5-ad28-05eb8da20d68" providerId="ADAL" clId="{0AD1649D-A561-4F4C-B376-DA42CDEE2665}" dt="2025-10-31T02:55:28.792" v="1096" actId="478"/>
          <ac:spMkLst>
            <pc:docMk/>
            <pc:sldMk cId="3208112858" sldId="257"/>
            <ac:spMk id="14" creationId="{31C382DF-0CF9-4911-9112-200A8BEC6DF2}"/>
          </ac:spMkLst>
        </pc:spChg>
        <pc:spChg chg="add mod ord topLvl">
          <ac:chgData name="Julius Hearns" userId="345dd50c-068a-47d5-ad28-05eb8da20d68" providerId="ADAL" clId="{0AD1649D-A561-4F4C-B376-DA42CDEE2665}" dt="2025-10-31T03:11:55.864" v="1174" actId="1076"/>
          <ac:spMkLst>
            <pc:docMk/>
            <pc:sldMk cId="3208112858" sldId="257"/>
            <ac:spMk id="16" creationId="{A60F5597-F614-8EF7-C10B-E0B7A46E1E69}"/>
          </ac:spMkLst>
        </pc:spChg>
        <pc:spChg chg="mod">
          <ac:chgData name="Julius Hearns" userId="345dd50c-068a-47d5-ad28-05eb8da20d68" providerId="ADAL" clId="{0AD1649D-A561-4F4C-B376-DA42CDEE2665}" dt="2025-10-31T03:02:09.744" v="1138" actId="165"/>
          <ac:spMkLst>
            <pc:docMk/>
            <pc:sldMk cId="3208112858" sldId="257"/>
            <ac:spMk id="19" creationId="{C5A84B07-3407-FEFA-B9BD-D9F34B1DBB3B}"/>
          </ac:spMkLst>
        </pc:spChg>
        <pc:spChg chg="mod">
          <ac:chgData name="Julius Hearns" userId="345dd50c-068a-47d5-ad28-05eb8da20d68" providerId="ADAL" clId="{0AD1649D-A561-4F4C-B376-DA42CDEE2665}" dt="2025-10-31T03:02:25.647" v="1141" actId="14100"/>
          <ac:spMkLst>
            <pc:docMk/>
            <pc:sldMk cId="3208112858" sldId="257"/>
            <ac:spMk id="20" creationId="{97B947F4-9E2A-5E19-3DC5-BBEFCD705668}"/>
          </ac:spMkLst>
        </pc:spChg>
        <pc:spChg chg="add mod ord">
          <ac:chgData name="Julius Hearns" userId="345dd50c-068a-47d5-ad28-05eb8da20d68" providerId="ADAL" clId="{0AD1649D-A561-4F4C-B376-DA42CDEE2665}" dt="2025-10-31T03:01:36.316" v="1133" actId="167"/>
          <ac:spMkLst>
            <pc:docMk/>
            <pc:sldMk cId="3208112858" sldId="257"/>
            <ac:spMk id="22" creationId="{E74D2CBD-6DFC-61EF-1C83-9427CA3C2737}"/>
          </ac:spMkLst>
        </pc:spChg>
        <pc:spChg chg="add mod ord">
          <ac:chgData name="Julius Hearns" userId="345dd50c-068a-47d5-ad28-05eb8da20d68" providerId="ADAL" clId="{0AD1649D-A561-4F4C-B376-DA42CDEE2665}" dt="2025-10-31T03:45:23.173" v="1472" actId="167"/>
          <ac:spMkLst>
            <pc:docMk/>
            <pc:sldMk cId="3208112858" sldId="257"/>
            <ac:spMk id="25" creationId="{17A5840F-640E-DFF4-FEF5-D42DEF6F77D4}"/>
          </ac:spMkLst>
        </pc:spChg>
        <pc:spChg chg="add mod">
          <ac:chgData name="Julius Hearns" userId="345dd50c-068a-47d5-ad28-05eb8da20d68" providerId="ADAL" clId="{0AD1649D-A561-4F4C-B376-DA42CDEE2665}" dt="2025-10-31T03:46:05.938" v="1475" actId="1076"/>
          <ac:spMkLst>
            <pc:docMk/>
            <pc:sldMk cId="3208112858" sldId="257"/>
            <ac:spMk id="26" creationId="{7B6EB9F5-3797-794F-ADCC-E1807965DC0F}"/>
          </ac:spMkLst>
        </pc:spChg>
        <pc:spChg chg="add mod">
          <ac:chgData name="Julius Hearns" userId="345dd50c-068a-47d5-ad28-05eb8da20d68" providerId="ADAL" clId="{0AD1649D-A561-4F4C-B376-DA42CDEE2665}" dt="2025-10-31T17:06:21.262" v="1735" actId="14100"/>
          <ac:spMkLst>
            <pc:docMk/>
            <pc:sldMk cId="3208112858" sldId="257"/>
            <ac:spMk id="27" creationId="{E897D0BE-2B65-C00C-69A0-65D3A2A1AB5E}"/>
          </ac:spMkLst>
        </pc:spChg>
        <pc:spChg chg="add mod ord">
          <ac:chgData name="Julius Hearns" userId="345dd50c-068a-47d5-ad28-05eb8da20d68" providerId="ADAL" clId="{0AD1649D-A561-4F4C-B376-DA42CDEE2665}" dt="2025-10-31T03:48:08.913" v="1487" actId="167"/>
          <ac:spMkLst>
            <pc:docMk/>
            <pc:sldMk cId="3208112858" sldId="257"/>
            <ac:spMk id="28" creationId="{CBA888AF-E525-01C6-2E47-547DC9D04DD5}"/>
          </ac:spMkLst>
        </pc:spChg>
        <pc:spChg chg="add del mod ord">
          <ac:chgData name="Julius Hearns" userId="345dd50c-068a-47d5-ad28-05eb8da20d68" providerId="ADAL" clId="{0AD1649D-A561-4F4C-B376-DA42CDEE2665}" dt="2025-10-31T03:57:28.110" v="1535" actId="478"/>
          <ac:spMkLst>
            <pc:docMk/>
            <pc:sldMk cId="3208112858" sldId="257"/>
            <ac:spMk id="29" creationId="{96A3822C-AEAD-2126-8BBF-0BB63DE38921}"/>
          </ac:spMkLst>
        </pc:spChg>
        <pc:spChg chg="add mod ord">
          <ac:chgData name="Julius Hearns" userId="345dd50c-068a-47d5-ad28-05eb8da20d68" providerId="ADAL" clId="{0AD1649D-A561-4F4C-B376-DA42CDEE2665}" dt="2025-10-31T04:18:59.659" v="1595" actId="167"/>
          <ac:spMkLst>
            <pc:docMk/>
            <pc:sldMk cId="3208112858" sldId="257"/>
            <ac:spMk id="30" creationId="{DECCA7BB-F342-27C0-AE3C-80568094F6B9}"/>
          </ac:spMkLst>
        </pc:spChg>
        <pc:spChg chg="add mod">
          <ac:chgData name="Julius Hearns" userId="345dd50c-068a-47d5-ad28-05eb8da20d68" providerId="ADAL" clId="{0AD1649D-A561-4F4C-B376-DA42CDEE2665}" dt="2025-10-31T03:58:50.191" v="1555"/>
          <ac:spMkLst>
            <pc:docMk/>
            <pc:sldMk cId="3208112858" sldId="257"/>
            <ac:spMk id="31" creationId="{E4BD6113-2CCD-1F8B-FDD3-C21CB3186EA9}"/>
          </ac:spMkLst>
        </pc:spChg>
        <pc:grpChg chg="add mod">
          <ac:chgData name="Julius Hearns" userId="345dd50c-068a-47d5-ad28-05eb8da20d68" providerId="ADAL" clId="{0AD1649D-A561-4F4C-B376-DA42CDEE2665}" dt="2025-10-31T03:10:32.724" v="1164" actId="165"/>
          <ac:grpSpMkLst>
            <pc:docMk/>
            <pc:sldMk cId="3208112858" sldId="257"/>
            <ac:grpSpMk id="10" creationId="{36E96471-D2F5-4848-C5A1-86F0BE979940}"/>
          </ac:grpSpMkLst>
        </pc:grpChg>
        <pc:grpChg chg="add mod topLvl">
          <ac:chgData name="Julius Hearns" userId="345dd50c-068a-47d5-ad28-05eb8da20d68" providerId="ADAL" clId="{0AD1649D-A561-4F4C-B376-DA42CDEE2665}" dt="2025-10-31T17:34:08.284" v="1825" actId="1076"/>
          <ac:grpSpMkLst>
            <pc:docMk/>
            <pc:sldMk cId="3208112858" sldId="257"/>
            <ac:grpSpMk id="15" creationId="{8EC5349F-7A1F-D781-9A5B-58D34B050BEE}"/>
          </ac:grpSpMkLst>
        </pc:grpChg>
        <pc:grpChg chg="add del mod">
          <ac:chgData name="Julius Hearns" userId="345dd50c-068a-47d5-ad28-05eb8da20d68" providerId="ADAL" clId="{0AD1649D-A561-4F4C-B376-DA42CDEE2665}" dt="2025-10-31T03:10:32.724" v="1164" actId="165"/>
          <ac:grpSpMkLst>
            <pc:docMk/>
            <pc:sldMk cId="3208112858" sldId="257"/>
            <ac:grpSpMk id="17" creationId="{26334FFB-8F6D-89EF-1979-76A6EA87D17F}"/>
          </ac:grpSpMkLst>
        </pc:grpChg>
        <pc:grpChg chg="add mod topLvl">
          <ac:chgData name="Julius Hearns" userId="345dd50c-068a-47d5-ad28-05eb8da20d68" providerId="ADAL" clId="{0AD1649D-A561-4F4C-B376-DA42CDEE2665}" dt="2025-10-31T03:02:34.299" v="1142" actId="164"/>
          <ac:grpSpMkLst>
            <pc:docMk/>
            <pc:sldMk cId="3208112858" sldId="257"/>
            <ac:grpSpMk id="18" creationId="{AED6E4DE-4B54-EBC0-2D26-727E7B213FDD}"/>
          </ac:grpSpMkLst>
        </pc:grpChg>
        <pc:grpChg chg="add del mod">
          <ac:chgData name="Julius Hearns" userId="345dd50c-068a-47d5-ad28-05eb8da20d68" providerId="ADAL" clId="{0AD1649D-A561-4F4C-B376-DA42CDEE2665}" dt="2025-10-31T03:02:09.744" v="1138" actId="165"/>
          <ac:grpSpMkLst>
            <pc:docMk/>
            <pc:sldMk cId="3208112858" sldId="257"/>
            <ac:grpSpMk id="21" creationId="{041FA87F-7529-1033-D789-058AA2E39F4B}"/>
          </ac:grpSpMkLst>
        </pc:grpChg>
        <pc:grpChg chg="add mod">
          <ac:chgData name="Julius Hearns" userId="345dd50c-068a-47d5-ad28-05eb8da20d68" providerId="ADAL" clId="{0AD1649D-A561-4F4C-B376-DA42CDEE2665}" dt="2025-10-31T03:02:34.299" v="1142" actId="164"/>
          <ac:grpSpMkLst>
            <pc:docMk/>
            <pc:sldMk cId="3208112858" sldId="257"/>
            <ac:grpSpMk id="23" creationId="{BC8184F7-CEE9-805B-0C38-3641969FD8C3}"/>
          </ac:grpSpMkLst>
        </pc:grpChg>
        <pc:grpChg chg="add mod">
          <ac:chgData name="Julius Hearns" userId="345dd50c-068a-47d5-ad28-05eb8da20d68" providerId="ADAL" clId="{0AD1649D-A561-4F4C-B376-DA42CDEE2665}" dt="2025-10-31T03:11:34.586" v="1172" actId="1076"/>
          <ac:grpSpMkLst>
            <pc:docMk/>
            <pc:sldMk cId="3208112858" sldId="257"/>
            <ac:grpSpMk id="24" creationId="{BD308FC5-E6A3-B763-3DF0-C5291359C38A}"/>
          </ac:grpSpMkLst>
        </pc:grpChg>
        <pc:picChg chg="mod topLvl">
          <ac:chgData name="Julius Hearns" userId="345dd50c-068a-47d5-ad28-05eb8da20d68" providerId="ADAL" clId="{0AD1649D-A561-4F4C-B376-DA42CDEE2665}" dt="2025-10-31T03:02:34.299" v="1142" actId="164"/>
          <ac:picMkLst>
            <pc:docMk/>
            <pc:sldMk cId="3208112858" sldId="257"/>
            <ac:picMk id="5" creationId="{4836275D-F7BE-37C8-8627-446ADD4A59D8}"/>
          </ac:picMkLst>
        </pc:picChg>
        <pc:picChg chg="mod">
          <ac:chgData name="Julius Hearns" userId="345dd50c-068a-47d5-ad28-05eb8da20d68" providerId="ADAL" clId="{0AD1649D-A561-4F4C-B376-DA42CDEE2665}" dt="2025-10-31T03:10:32.724" v="1164" actId="165"/>
          <ac:picMkLst>
            <pc:docMk/>
            <pc:sldMk cId="3208112858" sldId="257"/>
            <ac:picMk id="8" creationId="{3DBA0A91-592B-C0B4-04D1-ABACA3DA9B55}"/>
          </ac:picMkLst>
        </pc:picChg>
        <pc:picChg chg="del mod">
          <ac:chgData name="Julius Hearns" userId="345dd50c-068a-47d5-ad28-05eb8da20d68" providerId="ADAL" clId="{0AD1649D-A561-4F4C-B376-DA42CDEE2665}" dt="2025-10-31T02:54:57.482" v="1093" actId="478"/>
          <ac:picMkLst>
            <pc:docMk/>
            <pc:sldMk cId="3208112858" sldId="257"/>
            <ac:picMk id="9" creationId="{11C3AB62-5E38-C7AA-85FE-561C503A2E54}"/>
          </ac:picMkLst>
        </pc:picChg>
      </pc:sldChg>
      <pc:sldChg chg="addSp delSp modSp new mod">
        <pc:chgData name="Julius Hearns" userId="345dd50c-068a-47d5-ad28-05eb8da20d68" providerId="ADAL" clId="{0AD1649D-A561-4F4C-B376-DA42CDEE2665}" dt="2025-10-30T21:15:34.410" v="905" actId="34135"/>
        <pc:sldMkLst>
          <pc:docMk/>
          <pc:sldMk cId="812446357" sldId="258"/>
        </pc:sldMkLst>
        <pc:spChg chg="add del">
          <ac:chgData name="Julius Hearns" userId="345dd50c-068a-47d5-ad28-05eb8da20d68" providerId="ADAL" clId="{0AD1649D-A561-4F4C-B376-DA42CDEE2665}" dt="2025-10-30T19:46:35.011" v="584"/>
          <ac:spMkLst>
            <pc:docMk/>
            <pc:sldMk cId="812446357" sldId="258"/>
            <ac:spMk id="3" creationId="{7297D28B-C23D-5C41-4179-0F66C41F60D5}"/>
          </ac:spMkLst>
        </pc:spChg>
        <pc:spChg chg="add mod">
          <ac:chgData name="Julius Hearns" userId="345dd50c-068a-47d5-ad28-05eb8da20d68" providerId="ADAL" clId="{0AD1649D-A561-4F4C-B376-DA42CDEE2665}" dt="2025-10-30T19:46:35.011" v="584"/>
          <ac:spMkLst>
            <pc:docMk/>
            <pc:sldMk cId="812446357" sldId="258"/>
            <ac:spMk id="4" creationId="{8540B3E5-7847-AE7B-84BD-C89D16A058EA}"/>
          </ac:spMkLst>
        </pc:spChg>
        <pc:spChg chg="add del mod ord">
          <ac:chgData name="Julius Hearns" userId="345dd50c-068a-47d5-ad28-05eb8da20d68" providerId="ADAL" clId="{0AD1649D-A561-4F4C-B376-DA42CDEE2665}" dt="2025-10-30T21:15:34.410" v="905" actId="34135"/>
          <ac:spMkLst>
            <pc:docMk/>
            <pc:sldMk cId="812446357" sldId="258"/>
            <ac:spMk id="5" creationId="{4476F77B-8A33-FBEA-9248-8B25911BE80E}"/>
          </ac:spMkLst>
        </pc:spChg>
      </pc:sldChg>
      <pc:sldChg chg="addSp delSp modSp new mod">
        <pc:chgData name="Julius Hearns" userId="345dd50c-068a-47d5-ad28-05eb8da20d68" providerId="ADAL" clId="{0AD1649D-A561-4F4C-B376-DA42CDEE2665}" dt="2025-10-31T04:20:53.351" v="1600" actId="14100"/>
        <pc:sldMkLst>
          <pc:docMk/>
          <pc:sldMk cId="803854987" sldId="259"/>
        </pc:sldMkLst>
        <pc:spChg chg="del mod ord">
          <ac:chgData name="Julius Hearns" userId="345dd50c-068a-47d5-ad28-05eb8da20d68" providerId="ADAL" clId="{0AD1649D-A561-4F4C-B376-DA42CDEE2665}" dt="2025-10-30T20:56:40.388" v="787" actId="478"/>
          <ac:spMkLst>
            <pc:docMk/>
            <pc:sldMk cId="803854987" sldId="259"/>
            <ac:spMk id="2" creationId="{029C924E-D38B-61A1-1665-943110F440FC}"/>
          </ac:spMkLst>
        </pc:spChg>
        <pc:spChg chg="add mod">
          <ac:chgData name="Julius Hearns" userId="345dd50c-068a-47d5-ad28-05eb8da20d68" providerId="ADAL" clId="{0AD1649D-A561-4F4C-B376-DA42CDEE2665}" dt="2025-10-30T21:37:58.833" v="992"/>
          <ac:spMkLst>
            <pc:docMk/>
            <pc:sldMk cId="803854987" sldId="259"/>
            <ac:spMk id="2" creationId="{F8C62824-867E-59F0-3FB0-F626E863FCAA}"/>
          </ac:spMkLst>
        </pc:spChg>
        <pc:spChg chg="add del mod ord">
          <ac:chgData name="Julius Hearns" userId="345dd50c-068a-47d5-ad28-05eb8da20d68" providerId="ADAL" clId="{0AD1649D-A561-4F4C-B376-DA42CDEE2665}" dt="2025-10-30T20:52:56.321" v="767" actId="478"/>
          <ac:spMkLst>
            <pc:docMk/>
            <pc:sldMk cId="803854987" sldId="259"/>
            <ac:spMk id="4" creationId="{64C0FF5F-B65E-229E-0EB9-9430F27A1922}"/>
          </ac:spMkLst>
        </pc:spChg>
        <pc:spChg chg="add mod">
          <ac:chgData name="Julius Hearns" userId="345dd50c-068a-47d5-ad28-05eb8da20d68" providerId="ADAL" clId="{0AD1649D-A561-4F4C-B376-DA42CDEE2665}" dt="2025-10-31T04:00:00.791" v="1565" actId="1076"/>
          <ac:spMkLst>
            <pc:docMk/>
            <pc:sldMk cId="803854987" sldId="259"/>
            <ac:spMk id="5" creationId="{0DF95EED-0432-F3E2-D662-116AEF161B3C}"/>
          </ac:spMkLst>
        </pc:spChg>
        <pc:spChg chg="del mod ord">
          <ac:chgData name="Julius Hearns" userId="345dd50c-068a-47d5-ad28-05eb8da20d68" providerId="ADAL" clId="{0AD1649D-A561-4F4C-B376-DA42CDEE2665}" dt="2025-10-30T20:56:14.751" v="781" actId="478"/>
          <ac:spMkLst>
            <pc:docMk/>
            <pc:sldMk cId="803854987" sldId="259"/>
            <ac:spMk id="7" creationId="{D3CF7857-19A5-1DED-FE74-973E6687D0BE}"/>
          </ac:spMkLst>
        </pc:spChg>
        <pc:spChg chg="mod">
          <ac:chgData name="Julius Hearns" userId="345dd50c-068a-47d5-ad28-05eb8da20d68" providerId="ADAL" clId="{0AD1649D-A561-4F4C-B376-DA42CDEE2665}" dt="2025-10-30T20:54:29.672" v="768"/>
          <ac:spMkLst>
            <pc:docMk/>
            <pc:sldMk cId="803854987" sldId="259"/>
            <ac:spMk id="14" creationId="{AEC51D77-9203-95C8-9DE7-AD47220780DB}"/>
          </ac:spMkLst>
        </pc:spChg>
        <pc:spChg chg="mod">
          <ac:chgData name="Julius Hearns" userId="345dd50c-068a-47d5-ad28-05eb8da20d68" providerId="ADAL" clId="{0AD1649D-A561-4F4C-B376-DA42CDEE2665}" dt="2025-10-30T20:54:29.672" v="768"/>
          <ac:spMkLst>
            <pc:docMk/>
            <pc:sldMk cId="803854987" sldId="259"/>
            <ac:spMk id="21" creationId="{1975ABA4-7265-171D-69F9-A0681EDD2690}"/>
          </ac:spMkLst>
        </pc:spChg>
        <pc:spChg chg="mod">
          <ac:chgData name="Julius Hearns" userId="345dd50c-068a-47d5-ad28-05eb8da20d68" providerId="ADAL" clId="{0AD1649D-A561-4F4C-B376-DA42CDEE2665}" dt="2025-10-30T20:54:29.672" v="768"/>
          <ac:spMkLst>
            <pc:docMk/>
            <pc:sldMk cId="803854987" sldId="259"/>
            <ac:spMk id="22" creationId="{A785E43E-FADC-59A4-3F4D-8A28F99F9B7F}"/>
          </ac:spMkLst>
        </pc:spChg>
        <pc:spChg chg="mod">
          <ac:chgData name="Julius Hearns" userId="345dd50c-068a-47d5-ad28-05eb8da20d68" providerId="ADAL" clId="{0AD1649D-A561-4F4C-B376-DA42CDEE2665}" dt="2025-10-30T20:54:29.672" v="768"/>
          <ac:spMkLst>
            <pc:docMk/>
            <pc:sldMk cId="803854987" sldId="259"/>
            <ac:spMk id="23" creationId="{5F31918E-40F5-8A43-6629-6A10A65E52D1}"/>
          </ac:spMkLst>
        </pc:spChg>
        <pc:spChg chg="mod">
          <ac:chgData name="Julius Hearns" userId="345dd50c-068a-47d5-ad28-05eb8da20d68" providerId="ADAL" clId="{0AD1649D-A561-4F4C-B376-DA42CDEE2665}" dt="2025-10-30T20:54:29.672" v="768"/>
          <ac:spMkLst>
            <pc:docMk/>
            <pc:sldMk cId="803854987" sldId="259"/>
            <ac:spMk id="25" creationId="{2FA3C1DA-B08A-AB33-7D7F-BB222E9DFA8E}"/>
          </ac:spMkLst>
        </pc:spChg>
        <pc:spChg chg="mod">
          <ac:chgData name="Julius Hearns" userId="345dd50c-068a-47d5-ad28-05eb8da20d68" providerId="ADAL" clId="{0AD1649D-A561-4F4C-B376-DA42CDEE2665}" dt="2025-10-30T20:54:29.672" v="768"/>
          <ac:spMkLst>
            <pc:docMk/>
            <pc:sldMk cId="803854987" sldId="259"/>
            <ac:spMk id="26" creationId="{D649F7BB-4C52-FE94-2616-2526ED40030D}"/>
          </ac:spMkLst>
        </pc:spChg>
        <pc:spChg chg="mod">
          <ac:chgData name="Julius Hearns" userId="345dd50c-068a-47d5-ad28-05eb8da20d68" providerId="ADAL" clId="{0AD1649D-A561-4F4C-B376-DA42CDEE2665}" dt="2025-10-30T20:54:29.672" v="768"/>
          <ac:spMkLst>
            <pc:docMk/>
            <pc:sldMk cId="803854987" sldId="259"/>
            <ac:spMk id="27" creationId="{2D9A8D22-BB7A-E26B-9BF5-DD64C3DB9BB9}"/>
          </ac:spMkLst>
        </pc:spChg>
        <pc:spChg chg="mod">
          <ac:chgData name="Julius Hearns" userId="345dd50c-068a-47d5-ad28-05eb8da20d68" providerId="ADAL" clId="{0AD1649D-A561-4F4C-B376-DA42CDEE2665}" dt="2025-10-30T20:54:29.672" v="768"/>
          <ac:spMkLst>
            <pc:docMk/>
            <pc:sldMk cId="803854987" sldId="259"/>
            <ac:spMk id="28" creationId="{8B41123E-8A02-10E9-8490-7DCC90118840}"/>
          </ac:spMkLst>
        </pc:spChg>
        <pc:spChg chg="mod">
          <ac:chgData name="Julius Hearns" userId="345dd50c-068a-47d5-ad28-05eb8da20d68" providerId="ADAL" clId="{0AD1649D-A561-4F4C-B376-DA42CDEE2665}" dt="2025-10-30T20:54:29.672" v="768"/>
          <ac:spMkLst>
            <pc:docMk/>
            <pc:sldMk cId="803854987" sldId="259"/>
            <ac:spMk id="29" creationId="{22C4E3FD-C011-0B4D-A933-F378DEBA886D}"/>
          </ac:spMkLst>
        </pc:spChg>
        <pc:spChg chg="mod">
          <ac:chgData name="Julius Hearns" userId="345dd50c-068a-47d5-ad28-05eb8da20d68" providerId="ADAL" clId="{0AD1649D-A561-4F4C-B376-DA42CDEE2665}" dt="2025-10-30T20:54:29.672" v="768"/>
          <ac:spMkLst>
            <pc:docMk/>
            <pc:sldMk cId="803854987" sldId="259"/>
            <ac:spMk id="30" creationId="{DE21DE64-0E39-9B78-C6AC-2813812A8381}"/>
          </ac:spMkLst>
        </pc:spChg>
        <pc:spChg chg="mod">
          <ac:chgData name="Julius Hearns" userId="345dd50c-068a-47d5-ad28-05eb8da20d68" providerId="ADAL" clId="{0AD1649D-A561-4F4C-B376-DA42CDEE2665}" dt="2025-10-30T21:00:51.383" v="854" actId="34135"/>
          <ac:spMkLst>
            <pc:docMk/>
            <pc:sldMk cId="803854987" sldId="259"/>
            <ac:spMk id="32" creationId="{9AC154A4-31AA-8F71-6F89-3B234773B43E}"/>
          </ac:spMkLst>
        </pc:spChg>
        <pc:spChg chg="del mod">
          <ac:chgData name="Julius Hearns" userId="345dd50c-068a-47d5-ad28-05eb8da20d68" providerId="ADAL" clId="{0AD1649D-A561-4F4C-B376-DA42CDEE2665}" dt="2025-10-30T20:58:26.171" v="819" actId="478"/>
          <ac:spMkLst>
            <pc:docMk/>
            <pc:sldMk cId="803854987" sldId="259"/>
            <ac:spMk id="33" creationId="{5F77D3E8-2F5D-C2EF-4847-D0BC79E9BD58}"/>
          </ac:spMkLst>
        </pc:spChg>
        <pc:spChg chg="mod">
          <ac:chgData name="Julius Hearns" userId="345dd50c-068a-47d5-ad28-05eb8da20d68" providerId="ADAL" clId="{0AD1649D-A561-4F4C-B376-DA42CDEE2665}" dt="2025-10-30T21:01:29.832" v="861" actId="1076"/>
          <ac:spMkLst>
            <pc:docMk/>
            <pc:sldMk cId="803854987" sldId="259"/>
            <ac:spMk id="36" creationId="{A6382711-B4EA-950E-8B50-C95EDAC28C01}"/>
          </ac:spMkLst>
        </pc:spChg>
        <pc:spChg chg="mod">
          <ac:chgData name="Julius Hearns" userId="345dd50c-068a-47d5-ad28-05eb8da20d68" providerId="ADAL" clId="{0AD1649D-A561-4F4C-B376-DA42CDEE2665}" dt="2025-10-30T21:01:45.464" v="862" actId="1076"/>
          <ac:spMkLst>
            <pc:docMk/>
            <pc:sldMk cId="803854987" sldId="259"/>
            <ac:spMk id="37" creationId="{DBD105CF-0961-9C06-0502-6B50D6EB4B76}"/>
          </ac:spMkLst>
        </pc:spChg>
        <pc:spChg chg="del mod">
          <ac:chgData name="Julius Hearns" userId="345dd50c-068a-47d5-ad28-05eb8da20d68" providerId="ADAL" clId="{0AD1649D-A561-4F4C-B376-DA42CDEE2665}" dt="2025-10-30T21:01:03.224" v="858" actId="478"/>
          <ac:spMkLst>
            <pc:docMk/>
            <pc:sldMk cId="803854987" sldId="259"/>
            <ac:spMk id="38" creationId="{99DB6CF5-A08B-0031-ECCD-E582E84B6A2D}"/>
          </ac:spMkLst>
        </pc:spChg>
        <pc:spChg chg="add del mod">
          <ac:chgData name="Julius Hearns" userId="345dd50c-068a-47d5-ad28-05eb8da20d68" providerId="ADAL" clId="{0AD1649D-A561-4F4C-B376-DA42CDEE2665}" dt="2025-10-30T21:00:58.715" v="855" actId="1076"/>
          <ac:spMkLst>
            <pc:docMk/>
            <pc:sldMk cId="803854987" sldId="259"/>
            <ac:spMk id="39" creationId="{054BC86F-8F38-ACBC-C0CE-843B82183DDC}"/>
          </ac:spMkLst>
        </pc:spChg>
        <pc:spChg chg="del mod">
          <ac:chgData name="Julius Hearns" userId="345dd50c-068a-47d5-ad28-05eb8da20d68" providerId="ADAL" clId="{0AD1649D-A561-4F4C-B376-DA42CDEE2665}" dt="2025-10-30T20:57:39.080" v="798" actId="478"/>
          <ac:spMkLst>
            <pc:docMk/>
            <pc:sldMk cId="803854987" sldId="259"/>
            <ac:spMk id="40" creationId="{B1F9AAEA-4735-6B19-283B-0255EDC9FB1B}"/>
          </ac:spMkLst>
        </pc:spChg>
        <pc:spChg chg="mod">
          <ac:chgData name="Julius Hearns" userId="345dd50c-068a-47d5-ad28-05eb8da20d68" providerId="ADAL" clId="{0AD1649D-A561-4F4C-B376-DA42CDEE2665}" dt="2025-10-30T21:37:55.639" v="991" actId="14100"/>
          <ac:spMkLst>
            <pc:docMk/>
            <pc:sldMk cId="803854987" sldId="259"/>
            <ac:spMk id="41" creationId="{0B5C462E-EC50-F6D3-9FED-CD96852432FF}"/>
          </ac:spMkLst>
        </pc:spChg>
        <pc:spChg chg="mod">
          <ac:chgData name="Julius Hearns" userId="345dd50c-068a-47d5-ad28-05eb8da20d68" providerId="ADAL" clId="{0AD1649D-A561-4F4C-B376-DA42CDEE2665}" dt="2025-10-30T20:55:08.411" v="772"/>
          <ac:spMkLst>
            <pc:docMk/>
            <pc:sldMk cId="803854987" sldId="259"/>
            <ac:spMk id="42" creationId="{FE348000-1543-5025-2DCC-2F7D9142B4B9}"/>
          </ac:spMkLst>
        </pc:spChg>
        <pc:spChg chg="del mod">
          <ac:chgData name="Julius Hearns" userId="345dd50c-068a-47d5-ad28-05eb8da20d68" providerId="ADAL" clId="{0AD1649D-A561-4F4C-B376-DA42CDEE2665}" dt="2025-10-30T20:56:17.657" v="782" actId="478"/>
          <ac:spMkLst>
            <pc:docMk/>
            <pc:sldMk cId="803854987" sldId="259"/>
            <ac:spMk id="43" creationId="{E9226D79-A0AD-F735-0BFB-4A7A19850E4D}"/>
          </ac:spMkLst>
        </pc:spChg>
        <pc:spChg chg="mod">
          <ac:chgData name="Julius Hearns" userId="345dd50c-068a-47d5-ad28-05eb8da20d68" providerId="ADAL" clId="{0AD1649D-A561-4F4C-B376-DA42CDEE2665}" dt="2025-10-31T04:20:53.351" v="1600" actId="14100"/>
          <ac:spMkLst>
            <pc:docMk/>
            <pc:sldMk cId="803854987" sldId="259"/>
            <ac:spMk id="44" creationId="{BC3D9C90-082B-4980-7A9C-2DEA4A25C8FD}"/>
          </ac:spMkLst>
        </pc:spChg>
        <pc:spChg chg="mod">
          <ac:chgData name="Julius Hearns" userId="345dd50c-068a-47d5-ad28-05eb8da20d68" providerId="ADAL" clId="{0AD1649D-A561-4F4C-B376-DA42CDEE2665}" dt="2025-10-30T21:00:27.230" v="851" actId="14100"/>
          <ac:spMkLst>
            <pc:docMk/>
            <pc:sldMk cId="803854987" sldId="259"/>
            <ac:spMk id="45" creationId="{C639659D-4A0C-6A40-7454-8F24B611324E}"/>
          </ac:spMkLst>
        </pc:spChg>
        <pc:spChg chg="add del mod">
          <ac:chgData name="Julius Hearns" userId="345dd50c-068a-47d5-ad28-05eb8da20d68" providerId="ADAL" clId="{0AD1649D-A561-4F4C-B376-DA42CDEE2665}" dt="2025-10-30T20:57:31.421" v="796" actId="478"/>
          <ac:spMkLst>
            <pc:docMk/>
            <pc:sldMk cId="803854987" sldId="259"/>
            <ac:spMk id="47" creationId="{DBBC8A99-37D9-E35F-FA2A-5352025A6E9B}"/>
          </ac:spMkLst>
        </pc:spChg>
        <pc:spChg chg="add mod topLvl">
          <ac:chgData name="Julius Hearns" userId="345dd50c-068a-47d5-ad28-05eb8da20d68" providerId="ADAL" clId="{0AD1649D-A561-4F4C-B376-DA42CDEE2665}" dt="2025-10-30T21:06:55.200" v="888" actId="1076"/>
          <ac:spMkLst>
            <pc:docMk/>
            <pc:sldMk cId="803854987" sldId="259"/>
            <ac:spMk id="50" creationId="{8B2B815C-A4A8-87D7-B74E-DF3ABA57C164}"/>
          </ac:spMkLst>
        </pc:spChg>
        <pc:spChg chg="add mod">
          <ac:chgData name="Julius Hearns" userId="345dd50c-068a-47d5-ad28-05eb8da20d68" providerId="ADAL" clId="{0AD1649D-A561-4F4C-B376-DA42CDEE2665}" dt="2025-10-30T21:10:33.228" v="900" actId="1076"/>
          <ac:spMkLst>
            <pc:docMk/>
            <pc:sldMk cId="803854987" sldId="259"/>
            <ac:spMk id="53" creationId="{E04C4CA0-E0BF-48FF-D0DE-3505F8CAE945}"/>
          </ac:spMkLst>
        </pc:spChg>
        <pc:grpChg chg="del ord">
          <ac:chgData name="Julius Hearns" userId="345dd50c-068a-47d5-ad28-05eb8da20d68" providerId="ADAL" clId="{0AD1649D-A561-4F4C-B376-DA42CDEE2665}" dt="2025-10-30T20:55:01.979" v="771" actId="478"/>
          <ac:grpSpMkLst>
            <pc:docMk/>
            <pc:sldMk cId="803854987" sldId="259"/>
            <ac:grpSpMk id="6" creationId="{A877AAFE-555E-930D-5A84-B85161D69E7F}"/>
          </ac:grpSpMkLst>
        </pc:grpChg>
        <pc:grpChg chg="del mod">
          <ac:chgData name="Julius Hearns" userId="345dd50c-068a-47d5-ad28-05eb8da20d68" providerId="ADAL" clId="{0AD1649D-A561-4F4C-B376-DA42CDEE2665}" dt="2025-10-30T20:52:42.299" v="765" actId="478"/>
          <ac:grpSpMkLst>
            <pc:docMk/>
            <pc:sldMk cId="803854987" sldId="259"/>
            <ac:grpSpMk id="13" creationId="{C74ECD64-5712-E2B0-C5AC-4FA78E648BC1}"/>
          </ac:grpSpMkLst>
        </pc:grpChg>
        <pc:grpChg chg="add del mod ord">
          <ac:chgData name="Julius Hearns" userId="345dd50c-068a-47d5-ad28-05eb8da20d68" providerId="ADAL" clId="{0AD1649D-A561-4F4C-B376-DA42CDEE2665}" dt="2025-10-30T21:03:31.987" v="863" actId="1076"/>
          <ac:grpSpMkLst>
            <pc:docMk/>
            <pc:sldMk cId="803854987" sldId="259"/>
            <ac:grpSpMk id="31" creationId="{BF37A59B-0403-C8FD-3BB7-DFB8090368FF}"/>
          </ac:grpSpMkLst>
        </pc:grpChg>
        <pc:grpChg chg="add del mod">
          <ac:chgData name="Julius Hearns" userId="345dd50c-068a-47d5-ad28-05eb8da20d68" providerId="ADAL" clId="{0AD1649D-A561-4F4C-B376-DA42CDEE2665}" dt="2025-10-30T21:06:07.065" v="884" actId="165"/>
          <ac:grpSpMkLst>
            <pc:docMk/>
            <pc:sldMk cId="803854987" sldId="259"/>
            <ac:grpSpMk id="51" creationId="{A7310BA0-1F11-EF4D-3ACA-4A0080E49004}"/>
          </ac:grpSpMkLst>
        </pc:grpChg>
        <pc:grpChg chg="add del mod">
          <ac:chgData name="Julius Hearns" userId="345dd50c-068a-47d5-ad28-05eb8da20d68" providerId="ADAL" clId="{0AD1649D-A561-4F4C-B376-DA42CDEE2665}" dt="2025-10-30T21:07:08.757" v="889" actId="21"/>
          <ac:grpSpMkLst>
            <pc:docMk/>
            <pc:sldMk cId="803854987" sldId="259"/>
            <ac:grpSpMk id="52" creationId="{F588FDA7-9898-3AFD-E981-2DBA53062B30}"/>
          </ac:grpSpMkLst>
        </pc:grpChg>
        <pc:picChg chg="del mod">
          <ac:chgData name="Julius Hearns" userId="345dd50c-068a-47d5-ad28-05eb8da20d68" providerId="ADAL" clId="{0AD1649D-A561-4F4C-B376-DA42CDEE2665}" dt="2025-10-30T20:52:44.159" v="766" actId="478"/>
          <ac:picMkLst>
            <pc:docMk/>
            <pc:sldMk cId="803854987" sldId="259"/>
            <ac:picMk id="15" creationId="{F23CD981-15CA-38CB-C7A7-78AE61C543C9}"/>
          </ac:picMkLst>
        </pc:picChg>
        <pc:picChg chg="mod ord">
          <ac:chgData name="Julius Hearns" userId="345dd50c-068a-47d5-ad28-05eb8da20d68" providerId="ADAL" clId="{0AD1649D-A561-4F4C-B376-DA42CDEE2665}" dt="2025-10-30T20:59:46.289" v="842" actId="1076"/>
          <ac:picMkLst>
            <pc:docMk/>
            <pc:sldMk cId="803854987" sldId="259"/>
            <ac:picMk id="17" creationId="{A44F3DD4-279D-14C6-6A5B-3415FF8E2B38}"/>
          </ac:picMkLst>
        </pc:picChg>
        <pc:picChg chg="mod ord">
          <ac:chgData name="Julius Hearns" userId="345dd50c-068a-47d5-ad28-05eb8da20d68" providerId="ADAL" clId="{0AD1649D-A561-4F4C-B376-DA42CDEE2665}" dt="2025-10-30T20:58:54.933" v="829" actId="1076"/>
          <ac:picMkLst>
            <pc:docMk/>
            <pc:sldMk cId="803854987" sldId="259"/>
            <ac:picMk id="19" creationId="{B2195245-6C05-B252-F34F-3824598F6C53}"/>
          </ac:picMkLst>
        </pc:picChg>
        <pc:picChg chg="add mod topLvl">
          <ac:chgData name="Julius Hearns" userId="345dd50c-068a-47d5-ad28-05eb8da20d68" providerId="ADAL" clId="{0AD1649D-A561-4F4C-B376-DA42CDEE2665}" dt="2025-10-30T21:06:55.200" v="888" actId="1076"/>
          <ac:picMkLst>
            <pc:docMk/>
            <pc:sldMk cId="803854987" sldId="259"/>
            <ac:picMk id="3074" creationId="{3BFD9A50-6976-62F6-31D0-28962ED561F9}"/>
          </ac:picMkLst>
        </pc:picChg>
        <pc:cxnChg chg="add mod">
          <ac:chgData name="Julius Hearns" userId="345dd50c-068a-47d5-ad28-05eb8da20d68" providerId="ADAL" clId="{0AD1649D-A561-4F4C-B376-DA42CDEE2665}" dt="2025-10-30T21:05:00.358" v="873" actId="13822"/>
          <ac:cxnSpMkLst>
            <pc:docMk/>
            <pc:sldMk cId="803854987" sldId="259"/>
            <ac:cxnSpMk id="49" creationId="{E831D301-45BE-6688-80AF-6606356F2E90}"/>
          </ac:cxnSpMkLst>
        </pc:cxnChg>
      </pc:sldChg>
      <pc:sldChg chg="addSp delSp modSp new mod modAnim">
        <pc:chgData name="Julius Hearns" userId="345dd50c-068a-47d5-ad28-05eb8da20d68" providerId="ADAL" clId="{0AD1649D-A561-4F4C-B376-DA42CDEE2665}" dt="2025-10-31T17:09:43.664" v="1747" actId="1076"/>
        <pc:sldMkLst>
          <pc:docMk/>
          <pc:sldMk cId="962503222" sldId="260"/>
        </pc:sldMkLst>
        <pc:spChg chg="mod">
          <ac:chgData name="Julius Hearns" userId="345dd50c-068a-47d5-ad28-05eb8da20d68" providerId="ADAL" clId="{0AD1649D-A561-4F4C-B376-DA42CDEE2665}" dt="2025-10-30T19:27:24.788" v="474" actId="1076"/>
          <ac:spMkLst>
            <pc:docMk/>
            <pc:sldMk cId="962503222" sldId="260"/>
            <ac:spMk id="2" creationId="{093F1D47-55EC-8D93-8527-3124F8BDB39A}"/>
          </ac:spMkLst>
        </pc:spChg>
        <pc:spChg chg="ord">
          <ac:chgData name="Julius Hearns" userId="345dd50c-068a-47d5-ad28-05eb8da20d68" providerId="ADAL" clId="{0AD1649D-A561-4F4C-B376-DA42CDEE2665}" dt="2025-10-30T19:19:26.731" v="363" actId="167"/>
          <ac:spMkLst>
            <pc:docMk/>
            <pc:sldMk cId="962503222" sldId="260"/>
            <ac:spMk id="4" creationId="{F6F817BB-4ABA-A828-B8D5-102CAE4D9DB6}"/>
          </ac:spMkLst>
        </pc:spChg>
        <pc:spChg chg="ord">
          <ac:chgData name="Julius Hearns" userId="345dd50c-068a-47d5-ad28-05eb8da20d68" providerId="ADAL" clId="{0AD1649D-A561-4F4C-B376-DA42CDEE2665}" dt="2025-10-30T19:19:26.731" v="363" actId="167"/>
          <ac:spMkLst>
            <pc:docMk/>
            <pc:sldMk cId="962503222" sldId="260"/>
            <ac:spMk id="6" creationId="{F92FF2AC-C98F-5DEE-E1A6-C508A975A3FC}"/>
          </ac:spMkLst>
        </pc:spChg>
        <pc:spChg chg="mod">
          <ac:chgData name="Julius Hearns" userId="345dd50c-068a-47d5-ad28-05eb8da20d68" providerId="ADAL" clId="{0AD1649D-A561-4F4C-B376-DA42CDEE2665}" dt="2025-10-30T19:19:09.483" v="361"/>
          <ac:spMkLst>
            <pc:docMk/>
            <pc:sldMk cId="962503222" sldId="260"/>
            <ac:spMk id="10" creationId="{AB6C1A84-B34D-40DF-BE74-4B25C6D0836C}"/>
          </ac:spMkLst>
        </pc:spChg>
        <pc:spChg chg="mod">
          <ac:chgData name="Julius Hearns" userId="345dd50c-068a-47d5-ad28-05eb8da20d68" providerId="ADAL" clId="{0AD1649D-A561-4F4C-B376-DA42CDEE2665}" dt="2025-10-30T19:19:09.483" v="361"/>
          <ac:spMkLst>
            <pc:docMk/>
            <pc:sldMk cId="962503222" sldId="260"/>
            <ac:spMk id="12" creationId="{859CFEE4-5970-A07C-4CE0-43E949C5FF25}"/>
          </ac:spMkLst>
        </pc:spChg>
        <pc:spChg chg="add mod ord">
          <ac:chgData name="Julius Hearns" userId="345dd50c-068a-47d5-ad28-05eb8da20d68" providerId="ADAL" clId="{0AD1649D-A561-4F4C-B376-DA42CDEE2665}" dt="2025-10-30T19:19:26.731" v="363" actId="167"/>
          <ac:spMkLst>
            <pc:docMk/>
            <pc:sldMk cId="962503222" sldId="260"/>
            <ac:spMk id="14" creationId="{4FCFAA38-085F-C401-361E-2ED47204A83F}"/>
          </ac:spMkLst>
        </pc:spChg>
        <pc:spChg chg="mod">
          <ac:chgData name="Julius Hearns" userId="345dd50c-068a-47d5-ad28-05eb8da20d68" providerId="ADAL" clId="{0AD1649D-A561-4F4C-B376-DA42CDEE2665}" dt="2025-10-30T19:19:09.483" v="361"/>
          <ac:spMkLst>
            <pc:docMk/>
            <pc:sldMk cId="962503222" sldId="260"/>
            <ac:spMk id="16" creationId="{4CAE1488-D9EF-F013-A3D3-7F8E6347141B}"/>
          </ac:spMkLst>
        </pc:spChg>
        <pc:spChg chg="mod">
          <ac:chgData name="Julius Hearns" userId="345dd50c-068a-47d5-ad28-05eb8da20d68" providerId="ADAL" clId="{0AD1649D-A561-4F4C-B376-DA42CDEE2665}" dt="2025-10-30T19:19:09.483" v="361"/>
          <ac:spMkLst>
            <pc:docMk/>
            <pc:sldMk cId="962503222" sldId="260"/>
            <ac:spMk id="17" creationId="{3D708821-A908-B0AB-CEE8-FA0618574377}"/>
          </ac:spMkLst>
        </pc:spChg>
        <pc:spChg chg="add mod ord">
          <ac:chgData name="Julius Hearns" userId="345dd50c-068a-47d5-ad28-05eb8da20d68" providerId="ADAL" clId="{0AD1649D-A561-4F4C-B376-DA42CDEE2665}" dt="2025-10-30T19:19:26.731" v="363" actId="167"/>
          <ac:spMkLst>
            <pc:docMk/>
            <pc:sldMk cId="962503222" sldId="260"/>
            <ac:spMk id="18" creationId="{7056E335-DE92-D02E-D679-CAEB9970705E}"/>
          </ac:spMkLst>
        </pc:spChg>
        <pc:spChg chg="add mod ord">
          <ac:chgData name="Julius Hearns" userId="345dd50c-068a-47d5-ad28-05eb8da20d68" providerId="ADAL" clId="{0AD1649D-A561-4F4C-B376-DA42CDEE2665}" dt="2025-10-30T19:19:26.731" v="363" actId="167"/>
          <ac:spMkLst>
            <pc:docMk/>
            <pc:sldMk cId="962503222" sldId="260"/>
            <ac:spMk id="19" creationId="{AB1E6402-76B7-0B49-6AB3-1844F026A034}"/>
          </ac:spMkLst>
        </pc:spChg>
        <pc:spChg chg="mod">
          <ac:chgData name="Julius Hearns" userId="345dd50c-068a-47d5-ad28-05eb8da20d68" providerId="ADAL" clId="{0AD1649D-A561-4F4C-B376-DA42CDEE2665}" dt="2025-10-30T19:27:24.788" v="474" actId="1076"/>
          <ac:spMkLst>
            <pc:docMk/>
            <pc:sldMk cId="962503222" sldId="260"/>
            <ac:spMk id="21" creationId="{D8948BDF-B27B-B280-90D6-1D4DA55AF0F8}"/>
          </ac:spMkLst>
        </pc:spChg>
        <pc:spChg chg="ord">
          <ac:chgData name="Julius Hearns" userId="345dd50c-068a-47d5-ad28-05eb8da20d68" providerId="ADAL" clId="{0AD1649D-A561-4F4C-B376-DA42CDEE2665}" dt="2025-10-30T19:19:26.731" v="363" actId="167"/>
          <ac:spMkLst>
            <pc:docMk/>
            <pc:sldMk cId="962503222" sldId="260"/>
            <ac:spMk id="22" creationId="{6208966A-AFE0-CC01-1BF3-CA3E6BF521FF}"/>
          </ac:spMkLst>
        </pc:spChg>
        <pc:spChg chg="mod">
          <ac:chgData name="Julius Hearns" userId="345dd50c-068a-47d5-ad28-05eb8da20d68" providerId="ADAL" clId="{0AD1649D-A561-4F4C-B376-DA42CDEE2665}" dt="2025-10-30T19:19:09.483" v="361"/>
          <ac:spMkLst>
            <pc:docMk/>
            <pc:sldMk cId="962503222" sldId="260"/>
            <ac:spMk id="26" creationId="{36B6B1A4-7F2E-792C-CF91-4CD8E6F5C7A7}"/>
          </ac:spMkLst>
        </pc:spChg>
        <pc:spChg chg="mod">
          <ac:chgData name="Julius Hearns" userId="345dd50c-068a-47d5-ad28-05eb8da20d68" providerId="ADAL" clId="{0AD1649D-A561-4F4C-B376-DA42CDEE2665}" dt="2025-10-30T19:19:09.483" v="361"/>
          <ac:spMkLst>
            <pc:docMk/>
            <pc:sldMk cId="962503222" sldId="260"/>
            <ac:spMk id="27" creationId="{44953F24-D8FB-661D-5733-EEA659E36A25}"/>
          </ac:spMkLst>
        </pc:spChg>
        <pc:spChg chg="ord">
          <ac:chgData name="Julius Hearns" userId="345dd50c-068a-47d5-ad28-05eb8da20d68" providerId="ADAL" clId="{0AD1649D-A561-4F4C-B376-DA42CDEE2665}" dt="2025-10-30T19:19:26.731" v="363" actId="167"/>
          <ac:spMkLst>
            <pc:docMk/>
            <pc:sldMk cId="962503222" sldId="260"/>
            <ac:spMk id="28" creationId="{364CD2A1-C4EA-5975-1929-6547380DA38B}"/>
          </ac:spMkLst>
        </pc:spChg>
        <pc:spChg chg="add mod ord">
          <ac:chgData name="Julius Hearns" userId="345dd50c-068a-47d5-ad28-05eb8da20d68" providerId="ADAL" clId="{0AD1649D-A561-4F4C-B376-DA42CDEE2665}" dt="2025-10-30T19:19:26.731" v="363" actId="167"/>
          <ac:spMkLst>
            <pc:docMk/>
            <pc:sldMk cId="962503222" sldId="260"/>
            <ac:spMk id="29" creationId="{29A3D4D6-D80C-F0A1-44BE-CA9C4EF1E1CC}"/>
          </ac:spMkLst>
        </pc:spChg>
        <pc:spChg chg="mod">
          <ac:chgData name="Julius Hearns" userId="345dd50c-068a-47d5-ad28-05eb8da20d68" providerId="ADAL" clId="{0AD1649D-A561-4F4C-B376-DA42CDEE2665}" dt="2025-10-30T19:21:16.590" v="389" actId="14100"/>
          <ac:spMkLst>
            <pc:docMk/>
            <pc:sldMk cId="962503222" sldId="260"/>
            <ac:spMk id="30" creationId="{BE31DAB8-1260-51E0-BAFE-A4B0AFEA6604}"/>
          </ac:spMkLst>
        </pc:spChg>
        <pc:spChg chg="add mod">
          <ac:chgData name="Julius Hearns" userId="345dd50c-068a-47d5-ad28-05eb8da20d68" providerId="ADAL" clId="{0AD1649D-A561-4F4C-B376-DA42CDEE2665}" dt="2025-10-30T19:21:16.590" v="389" actId="14100"/>
          <ac:spMkLst>
            <pc:docMk/>
            <pc:sldMk cId="962503222" sldId="260"/>
            <ac:spMk id="31" creationId="{46B31A6C-6AD6-3C91-9A76-9B653BD1B5EB}"/>
          </ac:spMkLst>
        </pc:spChg>
        <pc:spChg chg="mod">
          <ac:chgData name="Julius Hearns" userId="345dd50c-068a-47d5-ad28-05eb8da20d68" providerId="ADAL" clId="{0AD1649D-A561-4F4C-B376-DA42CDEE2665}" dt="2025-10-30T19:20:02.391" v="364"/>
          <ac:spMkLst>
            <pc:docMk/>
            <pc:sldMk cId="962503222" sldId="260"/>
            <ac:spMk id="33" creationId="{43D8960B-82FB-E36C-85BA-079BFBAA4A6A}"/>
          </ac:spMkLst>
        </pc:spChg>
        <pc:spChg chg="mod">
          <ac:chgData name="Julius Hearns" userId="345dd50c-068a-47d5-ad28-05eb8da20d68" providerId="ADAL" clId="{0AD1649D-A561-4F4C-B376-DA42CDEE2665}" dt="2025-10-30T19:20:02.391" v="364"/>
          <ac:spMkLst>
            <pc:docMk/>
            <pc:sldMk cId="962503222" sldId="260"/>
            <ac:spMk id="34" creationId="{5F2BDA96-D233-35EE-DEE3-D92D76A68592}"/>
          </ac:spMkLst>
        </pc:spChg>
        <pc:spChg chg="add mod">
          <ac:chgData name="Julius Hearns" userId="345dd50c-068a-47d5-ad28-05eb8da20d68" providerId="ADAL" clId="{0AD1649D-A561-4F4C-B376-DA42CDEE2665}" dt="2025-10-30T19:21:16.590" v="389" actId="14100"/>
          <ac:spMkLst>
            <pc:docMk/>
            <pc:sldMk cId="962503222" sldId="260"/>
            <ac:spMk id="35" creationId="{B705C457-D38B-DE34-26D4-DB9FDED9BF79}"/>
          </ac:spMkLst>
        </pc:spChg>
        <pc:spChg chg="mod">
          <ac:chgData name="Julius Hearns" userId="345dd50c-068a-47d5-ad28-05eb8da20d68" providerId="ADAL" clId="{0AD1649D-A561-4F4C-B376-DA42CDEE2665}" dt="2025-10-30T19:20:02.391" v="364"/>
          <ac:spMkLst>
            <pc:docMk/>
            <pc:sldMk cId="962503222" sldId="260"/>
            <ac:spMk id="37" creationId="{472F73F6-87E7-F706-871F-B1ADBE16DD1F}"/>
          </ac:spMkLst>
        </pc:spChg>
        <pc:spChg chg="mod">
          <ac:chgData name="Julius Hearns" userId="345dd50c-068a-47d5-ad28-05eb8da20d68" providerId="ADAL" clId="{0AD1649D-A561-4F4C-B376-DA42CDEE2665}" dt="2025-10-30T19:20:02.391" v="364"/>
          <ac:spMkLst>
            <pc:docMk/>
            <pc:sldMk cId="962503222" sldId="260"/>
            <ac:spMk id="38" creationId="{DE78135B-4094-0E71-0E05-044216FBECD9}"/>
          </ac:spMkLst>
        </pc:spChg>
        <pc:spChg chg="add mod">
          <ac:chgData name="Julius Hearns" userId="345dd50c-068a-47d5-ad28-05eb8da20d68" providerId="ADAL" clId="{0AD1649D-A561-4F4C-B376-DA42CDEE2665}" dt="2025-10-30T19:21:16.590" v="389" actId="14100"/>
          <ac:spMkLst>
            <pc:docMk/>
            <pc:sldMk cId="962503222" sldId="260"/>
            <ac:spMk id="39" creationId="{45A47BEE-2EE9-27D7-4812-16C1D5ED13E2}"/>
          </ac:spMkLst>
        </pc:spChg>
        <pc:spChg chg="mod">
          <ac:chgData name="Julius Hearns" userId="345dd50c-068a-47d5-ad28-05eb8da20d68" providerId="ADAL" clId="{0AD1649D-A561-4F4C-B376-DA42CDEE2665}" dt="2025-10-30T19:21:16.590" v="389" actId="14100"/>
          <ac:spMkLst>
            <pc:docMk/>
            <pc:sldMk cId="962503222" sldId="260"/>
            <ac:spMk id="40" creationId="{B8888632-747F-54FF-A207-13A8919B130A}"/>
          </ac:spMkLst>
        </pc:spChg>
        <pc:spChg chg="mod">
          <ac:chgData name="Julius Hearns" userId="345dd50c-068a-47d5-ad28-05eb8da20d68" providerId="ADAL" clId="{0AD1649D-A561-4F4C-B376-DA42CDEE2665}" dt="2025-10-30T19:21:16.590" v="389" actId="14100"/>
          <ac:spMkLst>
            <pc:docMk/>
            <pc:sldMk cId="962503222" sldId="260"/>
            <ac:spMk id="41" creationId="{4D73E5AD-CFCD-DEC5-F832-12A9E9B2C8F1}"/>
          </ac:spMkLst>
        </pc:spChg>
        <pc:spChg chg="mod ord">
          <ac:chgData name="Julius Hearns" userId="345dd50c-068a-47d5-ad28-05eb8da20d68" providerId="ADAL" clId="{0AD1649D-A561-4F4C-B376-DA42CDEE2665}" dt="2025-10-30T19:21:08.208" v="379" actId="167"/>
          <ac:spMkLst>
            <pc:docMk/>
            <pc:sldMk cId="962503222" sldId="260"/>
            <ac:spMk id="43" creationId="{2366E976-AA0F-4AAA-138C-3B309ADE2653}"/>
          </ac:spMkLst>
        </pc:spChg>
        <pc:spChg chg="mod">
          <ac:chgData name="Julius Hearns" userId="345dd50c-068a-47d5-ad28-05eb8da20d68" providerId="ADAL" clId="{0AD1649D-A561-4F4C-B376-DA42CDEE2665}" dt="2025-10-30T19:21:08.699" v="380" actId="1076"/>
          <ac:spMkLst>
            <pc:docMk/>
            <pc:sldMk cId="962503222" sldId="260"/>
            <ac:spMk id="44" creationId="{54D6D6CB-00C3-CEF2-2FE3-07C49B6C8656}"/>
          </ac:spMkLst>
        </pc:spChg>
        <pc:spChg chg="add mod">
          <ac:chgData name="Julius Hearns" userId="345dd50c-068a-47d5-ad28-05eb8da20d68" providerId="ADAL" clId="{0AD1649D-A561-4F4C-B376-DA42CDEE2665}" dt="2025-10-30T19:21:16.590" v="389" actId="14100"/>
          <ac:spMkLst>
            <pc:docMk/>
            <pc:sldMk cId="962503222" sldId="260"/>
            <ac:spMk id="45" creationId="{4857480F-1474-940E-1AEE-055F3C8BDC79}"/>
          </ac:spMkLst>
        </pc:spChg>
        <pc:spChg chg="add mod">
          <ac:chgData name="Julius Hearns" userId="345dd50c-068a-47d5-ad28-05eb8da20d68" providerId="ADAL" clId="{0AD1649D-A561-4F4C-B376-DA42CDEE2665}" dt="2025-10-30T19:21:16.590" v="389" actId="14100"/>
          <ac:spMkLst>
            <pc:docMk/>
            <pc:sldMk cId="962503222" sldId="260"/>
            <ac:spMk id="46" creationId="{88E1F98F-BE3D-96AE-F2CD-636261840A91}"/>
          </ac:spMkLst>
        </pc:spChg>
        <pc:spChg chg="mod">
          <ac:chgData name="Julius Hearns" userId="345dd50c-068a-47d5-ad28-05eb8da20d68" providerId="ADAL" clId="{0AD1649D-A561-4F4C-B376-DA42CDEE2665}" dt="2025-10-30T19:20:47.395" v="373"/>
          <ac:spMkLst>
            <pc:docMk/>
            <pc:sldMk cId="962503222" sldId="260"/>
            <ac:spMk id="48" creationId="{8B7D3E41-AEF2-C778-92A7-5AEAB212B88C}"/>
          </ac:spMkLst>
        </pc:spChg>
        <pc:spChg chg="mod">
          <ac:chgData name="Julius Hearns" userId="345dd50c-068a-47d5-ad28-05eb8da20d68" providerId="ADAL" clId="{0AD1649D-A561-4F4C-B376-DA42CDEE2665}" dt="2025-10-30T19:20:47.395" v="373"/>
          <ac:spMkLst>
            <pc:docMk/>
            <pc:sldMk cId="962503222" sldId="260"/>
            <ac:spMk id="49" creationId="{93FFA89D-87D5-AB91-5D09-4CB3F455EEF9}"/>
          </ac:spMkLst>
        </pc:spChg>
        <pc:spChg chg="mod topLvl">
          <ac:chgData name="Julius Hearns" userId="345dd50c-068a-47d5-ad28-05eb8da20d68" providerId="ADAL" clId="{0AD1649D-A561-4F4C-B376-DA42CDEE2665}" dt="2025-10-30T19:22:11.423" v="410" actId="478"/>
          <ac:spMkLst>
            <pc:docMk/>
            <pc:sldMk cId="962503222" sldId="260"/>
            <ac:spMk id="51" creationId="{834AB1EF-5AA3-5550-1545-4A5F14E85E6E}"/>
          </ac:spMkLst>
        </pc:spChg>
        <pc:spChg chg="add del mod topLvl">
          <ac:chgData name="Julius Hearns" userId="345dd50c-068a-47d5-ad28-05eb8da20d68" providerId="ADAL" clId="{0AD1649D-A561-4F4C-B376-DA42CDEE2665}" dt="2025-10-30T19:22:11.423" v="410" actId="478"/>
          <ac:spMkLst>
            <pc:docMk/>
            <pc:sldMk cId="962503222" sldId="260"/>
            <ac:spMk id="52" creationId="{83C008EE-C758-57DD-E14F-05381B550F52}"/>
          </ac:spMkLst>
        </pc:spChg>
        <pc:spChg chg="mod topLvl">
          <ac:chgData name="Julius Hearns" userId="345dd50c-068a-47d5-ad28-05eb8da20d68" providerId="ADAL" clId="{0AD1649D-A561-4F4C-B376-DA42CDEE2665}" dt="2025-10-30T21:52:22.720" v="1066" actId="165"/>
          <ac:spMkLst>
            <pc:docMk/>
            <pc:sldMk cId="962503222" sldId="260"/>
            <ac:spMk id="54" creationId="{615B1518-4F96-2DF2-7E28-EF47FB316006}"/>
          </ac:spMkLst>
        </pc:spChg>
        <pc:spChg chg="mod topLvl">
          <ac:chgData name="Julius Hearns" userId="345dd50c-068a-47d5-ad28-05eb8da20d68" providerId="ADAL" clId="{0AD1649D-A561-4F4C-B376-DA42CDEE2665}" dt="2025-10-30T21:52:22.720" v="1066" actId="165"/>
          <ac:spMkLst>
            <pc:docMk/>
            <pc:sldMk cId="962503222" sldId="260"/>
            <ac:spMk id="55" creationId="{20C16184-8E3A-C3EE-76C4-7490FAE8EAFD}"/>
          </ac:spMkLst>
        </pc:spChg>
        <pc:spChg chg="mod topLvl">
          <ac:chgData name="Julius Hearns" userId="345dd50c-068a-47d5-ad28-05eb8da20d68" providerId="ADAL" clId="{0AD1649D-A561-4F4C-B376-DA42CDEE2665}" dt="2025-10-30T21:52:22.720" v="1066" actId="165"/>
          <ac:spMkLst>
            <pc:docMk/>
            <pc:sldMk cId="962503222" sldId="260"/>
            <ac:spMk id="57" creationId="{FD51878B-46ED-3483-8463-22E05F2EE796}"/>
          </ac:spMkLst>
        </pc:spChg>
        <pc:spChg chg="mod topLvl">
          <ac:chgData name="Julius Hearns" userId="345dd50c-068a-47d5-ad28-05eb8da20d68" providerId="ADAL" clId="{0AD1649D-A561-4F4C-B376-DA42CDEE2665}" dt="2025-10-30T21:52:22.720" v="1066" actId="165"/>
          <ac:spMkLst>
            <pc:docMk/>
            <pc:sldMk cId="962503222" sldId="260"/>
            <ac:spMk id="59" creationId="{A84BFCA7-9289-5B98-4BD6-B2DC152E36BC}"/>
          </ac:spMkLst>
        </pc:spChg>
        <pc:spChg chg="mod ord">
          <ac:chgData name="Julius Hearns" userId="345dd50c-068a-47d5-ad28-05eb8da20d68" providerId="ADAL" clId="{0AD1649D-A561-4F4C-B376-DA42CDEE2665}" dt="2025-10-30T21:28:40.696" v="965" actId="171"/>
          <ac:spMkLst>
            <pc:docMk/>
            <pc:sldMk cId="962503222" sldId="260"/>
            <ac:spMk id="60" creationId="{6AACD2B5-4CEC-8C5D-B170-9788A064AEB4}"/>
          </ac:spMkLst>
        </pc:spChg>
        <pc:spChg chg="mod topLvl">
          <ac:chgData name="Julius Hearns" userId="345dd50c-068a-47d5-ad28-05eb8da20d68" providerId="ADAL" clId="{0AD1649D-A561-4F4C-B376-DA42CDEE2665}" dt="2025-10-30T21:52:22.720" v="1066" actId="165"/>
          <ac:spMkLst>
            <pc:docMk/>
            <pc:sldMk cId="962503222" sldId="260"/>
            <ac:spMk id="61" creationId="{AC4CCC14-6B1F-8408-5F07-9FBCB2158FC1}"/>
          </ac:spMkLst>
        </pc:spChg>
        <pc:spChg chg="mod topLvl">
          <ac:chgData name="Julius Hearns" userId="345dd50c-068a-47d5-ad28-05eb8da20d68" providerId="ADAL" clId="{0AD1649D-A561-4F4C-B376-DA42CDEE2665}" dt="2025-10-30T21:52:22.720" v="1066" actId="165"/>
          <ac:spMkLst>
            <pc:docMk/>
            <pc:sldMk cId="962503222" sldId="260"/>
            <ac:spMk id="63" creationId="{7C6E1C3B-A61B-CBB3-3F6A-5E32FE21540B}"/>
          </ac:spMkLst>
        </pc:spChg>
        <pc:spChg chg="del mod">
          <ac:chgData name="Julius Hearns" userId="345dd50c-068a-47d5-ad28-05eb8da20d68" providerId="ADAL" clId="{0AD1649D-A561-4F4C-B376-DA42CDEE2665}" dt="2025-10-30T19:23:19.576" v="419" actId="478"/>
          <ac:spMkLst>
            <pc:docMk/>
            <pc:sldMk cId="962503222" sldId="260"/>
            <ac:spMk id="64" creationId="{52A0E79B-5912-936D-204E-B7D4B9BCAD2D}"/>
          </ac:spMkLst>
        </pc:spChg>
        <pc:spChg chg="mod topLvl">
          <ac:chgData name="Julius Hearns" userId="345dd50c-068a-47d5-ad28-05eb8da20d68" providerId="ADAL" clId="{0AD1649D-A561-4F4C-B376-DA42CDEE2665}" dt="2025-10-30T21:52:22.720" v="1066" actId="165"/>
          <ac:spMkLst>
            <pc:docMk/>
            <pc:sldMk cId="962503222" sldId="260"/>
            <ac:spMk id="65" creationId="{40AD27F3-691D-7424-E2C7-5438BCFACCFB}"/>
          </ac:spMkLst>
        </pc:spChg>
        <pc:spChg chg="del mod">
          <ac:chgData name="Julius Hearns" userId="345dd50c-068a-47d5-ad28-05eb8da20d68" providerId="ADAL" clId="{0AD1649D-A561-4F4C-B376-DA42CDEE2665}" dt="2025-10-30T19:24:01.934" v="440" actId="478"/>
          <ac:spMkLst>
            <pc:docMk/>
            <pc:sldMk cId="962503222" sldId="260"/>
            <ac:spMk id="66" creationId="{C6600CFD-B6DC-750D-95AE-CD1D4C5FB5FA}"/>
          </ac:spMkLst>
        </pc:spChg>
        <pc:spChg chg="mod">
          <ac:chgData name="Julius Hearns" userId="345dd50c-068a-47d5-ad28-05eb8da20d68" providerId="ADAL" clId="{0AD1649D-A561-4F4C-B376-DA42CDEE2665}" dt="2025-10-30T19:27:24.788" v="474" actId="1076"/>
          <ac:spMkLst>
            <pc:docMk/>
            <pc:sldMk cId="962503222" sldId="260"/>
            <ac:spMk id="67" creationId="{BD838F6A-437C-E903-3AD6-2FF8784B869A}"/>
          </ac:spMkLst>
        </pc:spChg>
        <pc:spChg chg="mod">
          <ac:chgData name="Julius Hearns" userId="345dd50c-068a-47d5-ad28-05eb8da20d68" providerId="ADAL" clId="{0AD1649D-A561-4F4C-B376-DA42CDEE2665}" dt="2025-10-30T21:52:22.720" v="1066" actId="165"/>
          <ac:spMkLst>
            <pc:docMk/>
            <pc:sldMk cId="962503222" sldId="260"/>
            <ac:spMk id="68" creationId="{8FCAE9AB-BDE7-5DB7-8C45-65C9E848D2DC}"/>
          </ac:spMkLst>
        </pc:spChg>
        <pc:spChg chg="mod">
          <ac:chgData name="Julius Hearns" userId="345dd50c-068a-47d5-ad28-05eb8da20d68" providerId="ADAL" clId="{0AD1649D-A561-4F4C-B376-DA42CDEE2665}" dt="2025-10-30T21:52:22.720" v="1066" actId="165"/>
          <ac:spMkLst>
            <pc:docMk/>
            <pc:sldMk cId="962503222" sldId="260"/>
            <ac:spMk id="69" creationId="{E4627F03-6F40-969C-B86F-D77BC27495C1}"/>
          </ac:spMkLst>
        </pc:spChg>
        <pc:spChg chg="mod">
          <ac:chgData name="Julius Hearns" userId="345dd50c-068a-47d5-ad28-05eb8da20d68" providerId="ADAL" clId="{0AD1649D-A561-4F4C-B376-DA42CDEE2665}" dt="2025-10-30T21:52:22.720" v="1066" actId="165"/>
          <ac:spMkLst>
            <pc:docMk/>
            <pc:sldMk cId="962503222" sldId="260"/>
            <ac:spMk id="70" creationId="{4668A217-D0E0-4845-F693-5748995477E2}"/>
          </ac:spMkLst>
        </pc:spChg>
        <pc:spChg chg="add mod ord">
          <ac:chgData name="Julius Hearns" userId="345dd50c-068a-47d5-ad28-05eb8da20d68" providerId="ADAL" clId="{0AD1649D-A561-4F4C-B376-DA42CDEE2665}" dt="2025-10-30T19:27:24.788" v="474" actId="1076"/>
          <ac:spMkLst>
            <pc:docMk/>
            <pc:sldMk cId="962503222" sldId="260"/>
            <ac:spMk id="71" creationId="{D1723E50-227D-7C10-6E2A-903D48643B40}"/>
          </ac:spMkLst>
        </pc:spChg>
        <pc:grpChg chg="ord">
          <ac:chgData name="Julius Hearns" userId="345dd50c-068a-47d5-ad28-05eb8da20d68" providerId="ADAL" clId="{0AD1649D-A561-4F4C-B376-DA42CDEE2665}" dt="2025-10-30T19:19:26.731" v="363" actId="167"/>
          <ac:grpSpMkLst>
            <pc:docMk/>
            <pc:sldMk cId="962503222" sldId="260"/>
            <ac:grpSpMk id="15" creationId="{37DFDBF9-2E14-38CA-BE50-D0FA382582DA}"/>
          </ac:grpSpMkLst>
        </pc:grpChg>
        <pc:grpChg chg="ord">
          <ac:chgData name="Julius Hearns" userId="345dd50c-068a-47d5-ad28-05eb8da20d68" providerId="ADAL" clId="{0AD1649D-A561-4F4C-B376-DA42CDEE2665}" dt="2025-10-30T19:19:26.731" v="363" actId="167"/>
          <ac:grpSpMkLst>
            <pc:docMk/>
            <pc:sldMk cId="962503222" sldId="260"/>
            <ac:grpSpMk id="25" creationId="{3F5826BD-193C-9FDA-F17A-4A592F5C4ED7}"/>
          </ac:grpSpMkLst>
        </pc:grpChg>
        <pc:grpChg chg="mod">
          <ac:chgData name="Julius Hearns" userId="345dd50c-068a-47d5-ad28-05eb8da20d68" providerId="ADAL" clId="{0AD1649D-A561-4F4C-B376-DA42CDEE2665}" dt="2025-10-30T19:21:16.590" v="389" actId="14100"/>
          <ac:grpSpMkLst>
            <pc:docMk/>
            <pc:sldMk cId="962503222" sldId="260"/>
            <ac:grpSpMk id="32" creationId="{695CBA45-AB52-3C49-8694-C60EED99E844}"/>
          </ac:grpSpMkLst>
        </pc:grpChg>
        <pc:grpChg chg="mod">
          <ac:chgData name="Julius Hearns" userId="345dd50c-068a-47d5-ad28-05eb8da20d68" providerId="ADAL" clId="{0AD1649D-A561-4F4C-B376-DA42CDEE2665}" dt="2025-10-30T19:21:16.590" v="389" actId="14100"/>
          <ac:grpSpMkLst>
            <pc:docMk/>
            <pc:sldMk cId="962503222" sldId="260"/>
            <ac:grpSpMk id="36" creationId="{09E71656-FFBB-405D-CCC7-A775A06145B6}"/>
          </ac:grpSpMkLst>
        </pc:grpChg>
        <pc:grpChg chg="add mod">
          <ac:chgData name="Julius Hearns" userId="345dd50c-068a-47d5-ad28-05eb8da20d68" providerId="ADAL" clId="{0AD1649D-A561-4F4C-B376-DA42CDEE2665}" dt="2025-10-30T19:21:11.275" v="381" actId="1076"/>
          <ac:grpSpMkLst>
            <pc:docMk/>
            <pc:sldMk cId="962503222" sldId="260"/>
            <ac:grpSpMk id="47" creationId="{69BAAED2-181E-4EB7-6D10-245D2075CA68}"/>
          </ac:grpSpMkLst>
        </pc:grpChg>
        <pc:grpChg chg="add del mod ord">
          <ac:chgData name="Julius Hearns" userId="345dd50c-068a-47d5-ad28-05eb8da20d68" providerId="ADAL" clId="{0AD1649D-A561-4F4C-B376-DA42CDEE2665}" dt="2025-10-30T19:22:13.811" v="414" actId="167"/>
          <ac:grpSpMkLst>
            <pc:docMk/>
            <pc:sldMk cId="962503222" sldId="260"/>
            <ac:grpSpMk id="50" creationId="{E34A4A6E-473B-A2D7-207F-845523E45C7A}"/>
          </ac:grpSpMkLst>
        </pc:grpChg>
        <pc:grpChg chg="mod ord">
          <ac:chgData name="Julius Hearns" userId="345dd50c-068a-47d5-ad28-05eb8da20d68" providerId="ADAL" clId="{0AD1649D-A561-4F4C-B376-DA42CDEE2665}" dt="2025-10-30T21:28:27.410" v="961" actId="1076"/>
          <ac:grpSpMkLst>
            <pc:docMk/>
            <pc:sldMk cId="962503222" sldId="260"/>
            <ac:grpSpMk id="53" creationId="{07ECEA8D-8596-8959-28C0-F80429054703}"/>
          </ac:grpSpMkLst>
        </pc:grpChg>
        <pc:grpChg chg="del">
          <ac:chgData name="Julius Hearns" userId="345dd50c-068a-47d5-ad28-05eb8da20d68" providerId="ADAL" clId="{0AD1649D-A561-4F4C-B376-DA42CDEE2665}" dt="2025-10-30T19:24:01.934" v="440" actId="478"/>
          <ac:grpSpMkLst>
            <pc:docMk/>
            <pc:sldMk cId="962503222" sldId="260"/>
            <ac:grpSpMk id="62" creationId="{DB4DBF32-7413-188C-40B5-C698EE80A5E7}"/>
          </ac:grpSpMkLst>
        </pc:grpChg>
        <pc:picChg chg="mod">
          <ac:chgData name="Julius Hearns" userId="345dd50c-068a-47d5-ad28-05eb8da20d68" providerId="ADAL" clId="{0AD1649D-A561-4F4C-B376-DA42CDEE2665}" dt="2025-10-31T17:09:39.527" v="1746" actId="1076"/>
          <ac:picMkLst>
            <pc:docMk/>
            <pc:sldMk cId="962503222" sldId="260"/>
            <ac:picMk id="9" creationId="{BABCBD8A-8920-D031-2F98-B5F6B4A4924D}"/>
          </ac:picMkLst>
        </pc:picChg>
        <pc:picChg chg="mod ord">
          <ac:chgData name="Julius Hearns" userId="345dd50c-068a-47d5-ad28-05eb8da20d68" providerId="ADAL" clId="{0AD1649D-A561-4F4C-B376-DA42CDEE2665}" dt="2025-10-31T17:09:43.664" v="1747" actId="1076"/>
          <ac:picMkLst>
            <pc:docMk/>
            <pc:sldMk cId="962503222" sldId="260"/>
            <ac:picMk id="13" creationId="{FD6207B2-DBDA-800A-344A-05CDD57B1C15}"/>
          </ac:picMkLst>
        </pc:picChg>
        <pc:picChg chg="mod">
          <ac:chgData name="Julius Hearns" userId="345dd50c-068a-47d5-ad28-05eb8da20d68" providerId="ADAL" clId="{0AD1649D-A561-4F4C-B376-DA42CDEE2665}" dt="2025-10-30T19:24:06.044" v="441" actId="1076"/>
          <ac:picMkLst>
            <pc:docMk/>
            <pc:sldMk cId="962503222" sldId="260"/>
            <ac:picMk id="24" creationId="{DCE76113-92E6-D0E7-CEAC-7FBA1DD61EE9}"/>
          </ac:picMkLst>
        </pc:picChg>
      </pc:sldChg>
      <pc:sldChg chg="addSp delSp modSp new mod ord">
        <pc:chgData name="Julius Hearns" userId="345dd50c-068a-47d5-ad28-05eb8da20d68" providerId="ADAL" clId="{0AD1649D-A561-4F4C-B376-DA42CDEE2665}" dt="2025-10-31T04:14:26.160" v="1578" actId="1076"/>
        <pc:sldMkLst>
          <pc:docMk/>
          <pc:sldMk cId="1889224302" sldId="261"/>
        </pc:sldMkLst>
        <pc:spChg chg="mod ord">
          <ac:chgData name="Julius Hearns" userId="345dd50c-068a-47d5-ad28-05eb8da20d68" providerId="ADAL" clId="{0AD1649D-A561-4F4C-B376-DA42CDEE2665}" dt="2025-10-31T04:12:14.809" v="1567" actId="1076"/>
          <ac:spMkLst>
            <pc:docMk/>
            <pc:sldMk cId="1889224302" sldId="261"/>
            <ac:spMk id="2" creationId="{24A4D615-9F60-B37E-FDEE-5AC6D0DDB159}"/>
          </ac:spMkLst>
        </pc:spChg>
        <pc:spChg chg="del">
          <ac:chgData name="Julius Hearns" userId="345dd50c-068a-47d5-ad28-05eb8da20d68" providerId="ADAL" clId="{0AD1649D-A561-4F4C-B376-DA42CDEE2665}" dt="2025-10-30T21:23:56.316" v="923" actId="478"/>
          <ac:spMkLst>
            <pc:docMk/>
            <pc:sldMk cId="1889224302" sldId="261"/>
            <ac:spMk id="3" creationId="{CF27424F-975E-0188-7B00-997183872856}"/>
          </ac:spMkLst>
        </pc:spChg>
        <pc:spChg chg="add del mod ord">
          <ac:chgData name="Julius Hearns" userId="345dd50c-068a-47d5-ad28-05eb8da20d68" providerId="ADAL" clId="{0AD1649D-A561-4F4C-B376-DA42CDEE2665}" dt="2025-10-30T21:23:49.885" v="921" actId="34135"/>
          <ac:spMkLst>
            <pc:docMk/>
            <pc:sldMk cId="1889224302" sldId="261"/>
            <ac:spMk id="4" creationId="{45EC7BB4-7A0E-5093-C939-F0AFD1D01BD4}"/>
          </ac:spMkLst>
        </pc:spChg>
        <pc:spChg chg="mod">
          <ac:chgData name="Julius Hearns" userId="345dd50c-068a-47d5-ad28-05eb8da20d68" providerId="ADAL" clId="{0AD1649D-A561-4F4C-B376-DA42CDEE2665}" dt="2025-10-30T21:24:09.921" v="925" actId="1076"/>
          <ac:spMkLst>
            <pc:docMk/>
            <pc:sldMk cId="1889224302" sldId="261"/>
            <ac:spMk id="7" creationId="{DB5D925C-A889-B57B-90DF-6BE7C3B7D06A}"/>
          </ac:spMkLst>
        </pc:spChg>
        <pc:spChg chg="mod">
          <ac:chgData name="Julius Hearns" userId="345dd50c-068a-47d5-ad28-05eb8da20d68" providerId="ADAL" clId="{0AD1649D-A561-4F4C-B376-DA42CDEE2665}" dt="2025-10-30T21:24:09.921" v="925" actId="1076"/>
          <ac:spMkLst>
            <pc:docMk/>
            <pc:sldMk cId="1889224302" sldId="261"/>
            <ac:spMk id="9" creationId="{065F3994-85A5-8140-B67F-0253E5C1FB55}"/>
          </ac:spMkLst>
        </pc:spChg>
        <pc:spChg chg="mod">
          <ac:chgData name="Julius Hearns" userId="345dd50c-068a-47d5-ad28-05eb8da20d68" providerId="ADAL" clId="{0AD1649D-A561-4F4C-B376-DA42CDEE2665}" dt="2025-10-30T21:24:13.985" v="927"/>
          <ac:spMkLst>
            <pc:docMk/>
            <pc:sldMk cId="1889224302" sldId="261"/>
            <ac:spMk id="12" creationId="{8AB17FA9-3E56-1D6B-8455-AA066933487C}"/>
          </ac:spMkLst>
        </pc:spChg>
        <pc:spChg chg="mod">
          <ac:chgData name="Julius Hearns" userId="345dd50c-068a-47d5-ad28-05eb8da20d68" providerId="ADAL" clId="{0AD1649D-A561-4F4C-B376-DA42CDEE2665}" dt="2025-10-30T21:24:13.985" v="927"/>
          <ac:spMkLst>
            <pc:docMk/>
            <pc:sldMk cId="1889224302" sldId="261"/>
            <ac:spMk id="13" creationId="{45B0C69D-B54C-8E5B-F88B-BCE6E7940BBB}"/>
          </ac:spMkLst>
        </pc:spChg>
        <pc:spChg chg="mod">
          <ac:chgData name="Julius Hearns" userId="345dd50c-068a-47d5-ad28-05eb8da20d68" providerId="ADAL" clId="{0AD1649D-A561-4F4C-B376-DA42CDEE2665}" dt="2025-10-30T21:25:39.071" v="941"/>
          <ac:spMkLst>
            <pc:docMk/>
            <pc:sldMk cId="1889224302" sldId="261"/>
            <ac:spMk id="15" creationId="{C946F08B-BEAE-67E6-0673-D4A6A2CC437D}"/>
          </ac:spMkLst>
        </pc:spChg>
        <pc:spChg chg="mod">
          <ac:chgData name="Julius Hearns" userId="345dd50c-068a-47d5-ad28-05eb8da20d68" providerId="ADAL" clId="{0AD1649D-A561-4F4C-B376-DA42CDEE2665}" dt="2025-10-30T21:25:39.071" v="941"/>
          <ac:spMkLst>
            <pc:docMk/>
            <pc:sldMk cId="1889224302" sldId="261"/>
            <ac:spMk id="16" creationId="{625BDFD7-595C-DB8A-8EBD-E8026F006A42}"/>
          </ac:spMkLst>
        </pc:spChg>
        <pc:spChg chg="add mod">
          <ac:chgData name="Julius Hearns" userId="345dd50c-068a-47d5-ad28-05eb8da20d68" providerId="ADAL" clId="{0AD1649D-A561-4F4C-B376-DA42CDEE2665}" dt="2025-10-31T04:12:11.727" v="1566" actId="1076"/>
          <ac:spMkLst>
            <pc:docMk/>
            <pc:sldMk cId="1889224302" sldId="261"/>
            <ac:spMk id="17" creationId="{0043D546-3722-F2CD-10A6-B0CEA9301082}"/>
          </ac:spMkLst>
        </pc:spChg>
        <pc:spChg chg="add mod">
          <ac:chgData name="Julius Hearns" userId="345dd50c-068a-47d5-ad28-05eb8da20d68" providerId="ADAL" clId="{0AD1649D-A561-4F4C-B376-DA42CDEE2665}" dt="2025-10-31T04:13:16.860" v="1574" actId="1076"/>
          <ac:spMkLst>
            <pc:docMk/>
            <pc:sldMk cId="1889224302" sldId="261"/>
            <ac:spMk id="21" creationId="{9586BD98-BCBF-056B-4D25-4822189304A9}"/>
          </ac:spMkLst>
        </pc:spChg>
        <pc:spChg chg="add mod">
          <ac:chgData name="Julius Hearns" userId="345dd50c-068a-47d5-ad28-05eb8da20d68" providerId="ADAL" clId="{0AD1649D-A561-4F4C-B376-DA42CDEE2665}" dt="2025-10-31T04:14:26.160" v="1578" actId="1076"/>
          <ac:spMkLst>
            <pc:docMk/>
            <pc:sldMk cId="1889224302" sldId="261"/>
            <ac:spMk id="22" creationId="{456EEC58-C9BA-BF9F-7F56-02058402448C}"/>
          </ac:spMkLst>
        </pc:spChg>
        <pc:grpChg chg="add mod">
          <ac:chgData name="Julius Hearns" userId="345dd50c-068a-47d5-ad28-05eb8da20d68" providerId="ADAL" clId="{0AD1649D-A561-4F4C-B376-DA42CDEE2665}" dt="2025-10-30T21:24:09.921" v="925" actId="1076"/>
          <ac:grpSpMkLst>
            <pc:docMk/>
            <pc:sldMk cId="1889224302" sldId="261"/>
            <ac:grpSpMk id="5" creationId="{803A9A2F-1694-D95D-85C1-828A1C686C03}"/>
          </ac:grpSpMkLst>
        </pc:grpChg>
        <pc:grpChg chg="add mod">
          <ac:chgData name="Julius Hearns" userId="345dd50c-068a-47d5-ad28-05eb8da20d68" providerId="ADAL" clId="{0AD1649D-A561-4F4C-B376-DA42CDEE2665}" dt="2025-10-30T21:27:20.536" v="959" actId="1076"/>
          <ac:grpSpMkLst>
            <pc:docMk/>
            <pc:sldMk cId="1889224302" sldId="261"/>
            <ac:grpSpMk id="11" creationId="{7E4E0981-F46A-F669-6207-B0F4B94164FC}"/>
          </ac:grpSpMkLst>
        </pc:grpChg>
        <pc:grpChg chg="add mod">
          <ac:chgData name="Julius Hearns" userId="345dd50c-068a-47d5-ad28-05eb8da20d68" providerId="ADAL" clId="{0AD1649D-A561-4F4C-B376-DA42CDEE2665}" dt="2025-10-30T21:28:10.907" v="960" actId="14100"/>
          <ac:grpSpMkLst>
            <pc:docMk/>
            <pc:sldMk cId="1889224302" sldId="261"/>
            <ac:grpSpMk id="14" creationId="{98613F99-61CE-DB55-7FEE-D1C79FEFAF78}"/>
          </ac:grpSpMkLst>
        </pc:grpChg>
        <pc:picChg chg="mod">
          <ac:chgData name="Julius Hearns" userId="345dd50c-068a-47d5-ad28-05eb8da20d68" providerId="ADAL" clId="{0AD1649D-A561-4F4C-B376-DA42CDEE2665}" dt="2025-10-30T21:24:09.921" v="925" actId="1076"/>
          <ac:picMkLst>
            <pc:docMk/>
            <pc:sldMk cId="1889224302" sldId="261"/>
            <ac:picMk id="6" creationId="{24EF3FEC-7BAA-D278-F631-4D2EAADAF3BB}"/>
          </ac:picMkLst>
        </pc:picChg>
        <pc:picChg chg="mod">
          <ac:chgData name="Julius Hearns" userId="345dd50c-068a-47d5-ad28-05eb8da20d68" providerId="ADAL" clId="{0AD1649D-A561-4F4C-B376-DA42CDEE2665}" dt="2025-10-30T21:24:09.921" v="925" actId="1076"/>
          <ac:picMkLst>
            <pc:docMk/>
            <pc:sldMk cId="1889224302" sldId="261"/>
            <ac:picMk id="8" creationId="{54AC9DA1-4E62-5FBB-C767-4C08439A8E03}"/>
          </ac:picMkLst>
        </pc:picChg>
        <pc:picChg chg="mod">
          <ac:chgData name="Julius Hearns" userId="345dd50c-068a-47d5-ad28-05eb8da20d68" providerId="ADAL" clId="{0AD1649D-A561-4F4C-B376-DA42CDEE2665}" dt="2025-10-30T21:27:20.536" v="959" actId="1076"/>
          <ac:picMkLst>
            <pc:docMk/>
            <pc:sldMk cId="1889224302" sldId="261"/>
            <ac:picMk id="10" creationId="{EA4FF00B-F286-29C7-E2DA-057B02D43211}"/>
          </ac:picMkLst>
        </pc:picChg>
        <pc:picChg chg="mod">
          <ac:chgData name="Julius Hearns" userId="345dd50c-068a-47d5-ad28-05eb8da20d68" providerId="ADAL" clId="{0AD1649D-A561-4F4C-B376-DA42CDEE2665}" dt="2025-10-30T21:26:33.590" v="953" actId="1076"/>
          <ac:picMkLst>
            <pc:docMk/>
            <pc:sldMk cId="1889224302" sldId="261"/>
            <ac:picMk id="20" creationId="{92F0038D-432E-C3EF-190D-58F227428905}"/>
          </ac:picMkLst>
        </pc:picChg>
      </pc:sldChg>
      <pc:sldChg chg="addSp delSp modSp add mod ord modAnim">
        <pc:chgData name="Julius Hearns" userId="345dd50c-068a-47d5-ad28-05eb8da20d68" providerId="ADAL" clId="{0AD1649D-A561-4F4C-B376-DA42CDEE2665}" dt="2025-10-31T17:30:24.924" v="1812" actId="1076"/>
        <pc:sldMkLst>
          <pc:docMk/>
          <pc:sldMk cId="4157121818" sldId="269"/>
        </pc:sldMkLst>
        <pc:spChg chg="add mod">
          <ac:chgData name="Julius Hearns" userId="345dd50c-068a-47d5-ad28-05eb8da20d68" providerId="ADAL" clId="{0AD1649D-A561-4F4C-B376-DA42CDEE2665}" dt="2025-10-31T04:15:30.720" v="1582" actId="1076"/>
          <ac:spMkLst>
            <pc:docMk/>
            <pc:sldMk cId="4157121818" sldId="269"/>
            <ac:spMk id="2" creationId="{155A3791-2FB8-167B-1951-89A6D088EC9F}"/>
          </ac:spMkLst>
        </pc:spChg>
        <pc:spChg chg="del mod">
          <ac:chgData name="Julius Hearns" userId="345dd50c-068a-47d5-ad28-05eb8da20d68" providerId="ADAL" clId="{0AD1649D-A561-4F4C-B376-DA42CDEE2665}" dt="2025-10-30T18:55:01.889" v="234" actId="478"/>
          <ac:spMkLst>
            <pc:docMk/>
            <pc:sldMk cId="4157121818" sldId="269"/>
            <ac:spMk id="2" creationId="{8C6D826F-9CF5-E372-80EB-96A8E9E74EDB}"/>
          </ac:spMkLst>
        </pc:spChg>
        <pc:spChg chg="mod">
          <ac:chgData name="Julius Hearns" userId="345dd50c-068a-47d5-ad28-05eb8da20d68" providerId="ADAL" clId="{0AD1649D-A561-4F4C-B376-DA42CDEE2665}" dt="2025-10-31T17:30:16.131" v="1810" actId="1076"/>
          <ac:spMkLst>
            <pc:docMk/>
            <pc:sldMk cId="4157121818" sldId="269"/>
            <ac:spMk id="3" creationId="{70AF6F31-B6DA-32CB-B3CA-8B36EE036ABA}"/>
          </ac:spMkLst>
        </pc:spChg>
        <pc:spChg chg="mod topLvl">
          <ac:chgData name="Julius Hearns" userId="345dd50c-068a-47d5-ad28-05eb8da20d68" providerId="ADAL" clId="{0AD1649D-A561-4F4C-B376-DA42CDEE2665}" dt="2025-10-31T04:15:34.620" v="1584" actId="1076"/>
          <ac:spMkLst>
            <pc:docMk/>
            <pc:sldMk cId="4157121818" sldId="269"/>
            <ac:spMk id="5" creationId="{A8788363-2D52-4C35-006A-06F6B734AFBB}"/>
          </ac:spMkLst>
        </pc:spChg>
        <pc:spChg chg="add del mod">
          <ac:chgData name="Julius Hearns" userId="345dd50c-068a-47d5-ad28-05eb8da20d68" providerId="ADAL" clId="{0AD1649D-A561-4F4C-B376-DA42CDEE2665}" dt="2025-10-30T18:55:30.191" v="241" actId="21"/>
          <ac:spMkLst>
            <pc:docMk/>
            <pc:sldMk cId="4157121818" sldId="269"/>
            <ac:spMk id="7" creationId="{84087916-A294-530E-E43B-9E4923A34BA9}"/>
          </ac:spMkLst>
        </pc:spChg>
        <pc:spChg chg="mod topLvl">
          <ac:chgData name="Julius Hearns" userId="345dd50c-068a-47d5-ad28-05eb8da20d68" providerId="ADAL" clId="{0AD1649D-A561-4F4C-B376-DA42CDEE2665}" dt="2025-10-31T17:30:24.924" v="1812" actId="1076"/>
          <ac:spMkLst>
            <pc:docMk/>
            <pc:sldMk cId="4157121818" sldId="269"/>
            <ac:spMk id="9" creationId="{518E7480-1042-9342-DBB1-C877DEF7CA46}"/>
          </ac:spMkLst>
        </pc:spChg>
        <pc:spChg chg="mod topLvl">
          <ac:chgData name="Julius Hearns" userId="345dd50c-068a-47d5-ad28-05eb8da20d68" providerId="ADAL" clId="{0AD1649D-A561-4F4C-B376-DA42CDEE2665}" dt="2025-10-30T20:18:14.215" v="666" actId="165"/>
          <ac:spMkLst>
            <pc:docMk/>
            <pc:sldMk cId="4157121818" sldId="269"/>
            <ac:spMk id="10" creationId="{AA003ABF-393C-51AF-0CBB-5A40950AF25A}"/>
          </ac:spMkLst>
        </pc:spChg>
        <pc:spChg chg="mod">
          <ac:chgData name="Julius Hearns" userId="345dd50c-068a-47d5-ad28-05eb8da20d68" providerId="ADAL" clId="{0AD1649D-A561-4F4C-B376-DA42CDEE2665}" dt="2025-10-30T20:18:14.215" v="666" actId="165"/>
          <ac:spMkLst>
            <pc:docMk/>
            <pc:sldMk cId="4157121818" sldId="269"/>
            <ac:spMk id="11" creationId="{16DEAAAE-BAC0-1F61-BAF7-9649BCDE1BEB}"/>
          </ac:spMkLst>
        </pc:spChg>
        <pc:spChg chg="mod">
          <ac:chgData name="Julius Hearns" userId="345dd50c-068a-47d5-ad28-05eb8da20d68" providerId="ADAL" clId="{0AD1649D-A561-4F4C-B376-DA42CDEE2665}" dt="2025-10-30T20:18:14.215" v="666" actId="165"/>
          <ac:spMkLst>
            <pc:docMk/>
            <pc:sldMk cId="4157121818" sldId="269"/>
            <ac:spMk id="12" creationId="{971B92CF-E98C-5F31-2A6A-33F347562DD4}"/>
          </ac:spMkLst>
        </pc:spChg>
        <pc:spChg chg="add mod">
          <ac:chgData name="Julius Hearns" userId="345dd50c-068a-47d5-ad28-05eb8da20d68" providerId="ADAL" clId="{0AD1649D-A561-4F4C-B376-DA42CDEE2665}" dt="2025-10-31T17:30:21.126" v="1811" actId="1076"/>
          <ac:spMkLst>
            <pc:docMk/>
            <pc:sldMk cId="4157121818" sldId="269"/>
            <ac:spMk id="13" creationId="{84087916-A294-530E-E43B-9E4923A34BA9}"/>
          </ac:spMkLst>
        </pc:spChg>
        <pc:grpChg chg="add del mod ord">
          <ac:chgData name="Julius Hearns" userId="345dd50c-068a-47d5-ad28-05eb8da20d68" providerId="ADAL" clId="{0AD1649D-A561-4F4C-B376-DA42CDEE2665}" dt="2025-10-30T20:18:14.215" v="666" actId="165"/>
          <ac:grpSpMkLst>
            <pc:docMk/>
            <pc:sldMk cId="4157121818" sldId="269"/>
            <ac:grpSpMk id="4" creationId="{BB567C29-3989-6B2B-1AF6-32B715462972}"/>
          </ac:grpSpMkLst>
        </pc:grpChg>
        <pc:grpChg chg="mod topLvl">
          <ac:chgData name="Julius Hearns" userId="345dd50c-068a-47d5-ad28-05eb8da20d68" providerId="ADAL" clId="{0AD1649D-A561-4F4C-B376-DA42CDEE2665}" dt="2025-10-30T20:18:14.215" v="666" actId="165"/>
          <ac:grpSpMkLst>
            <pc:docMk/>
            <pc:sldMk cId="4157121818" sldId="269"/>
            <ac:grpSpMk id="8" creationId="{D54263AA-C6CF-4A98-0163-03C80510A2B3}"/>
          </ac:grpSpMkLst>
        </pc:grpChg>
        <pc:picChg chg="del">
          <ac:chgData name="Julius Hearns" userId="345dd50c-068a-47d5-ad28-05eb8da20d68" providerId="ADAL" clId="{0AD1649D-A561-4F4C-B376-DA42CDEE2665}" dt="2025-10-30T18:55:32.993" v="242" actId="478"/>
          <ac:picMkLst>
            <pc:docMk/>
            <pc:sldMk cId="4157121818" sldId="269"/>
            <ac:picMk id="6" creationId="{6EF3BA3C-5A46-207D-6095-5FBCCBD3556B}"/>
          </ac:picMkLst>
        </pc:picChg>
      </pc:sldChg>
      <pc:sldChg chg="addSp delSp modSp mod modAnim">
        <pc:chgData name="Julius Hearns" userId="345dd50c-068a-47d5-ad28-05eb8da20d68" providerId="ADAL" clId="{0AD1649D-A561-4F4C-B376-DA42CDEE2665}" dt="2025-10-31T17:30:45.949" v="1813" actId="1076"/>
        <pc:sldMkLst>
          <pc:docMk/>
          <pc:sldMk cId="2301895297" sldId="270"/>
        </pc:sldMkLst>
        <pc:spChg chg="del">
          <ac:chgData name="Julius Hearns" userId="345dd50c-068a-47d5-ad28-05eb8da20d68" providerId="ADAL" clId="{0AD1649D-A561-4F4C-B376-DA42CDEE2665}" dt="2025-10-30T18:59:25.502" v="261" actId="478"/>
          <ac:spMkLst>
            <pc:docMk/>
            <pc:sldMk cId="2301895297" sldId="270"/>
            <ac:spMk id="2" creationId="{C62879C4-90CA-A9CE-5BF0-870FE23412ED}"/>
          </ac:spMkLst>
        </pc:spChg>
        <pc:spChg chg="mod">
          <ac:chgData name="Julius Hearns" userId="345dd50c-068a-47d5-ad28-05eb8da20d68" providerId="ADAL" clId="{0AD1649D-A561-4F4C-B376-DA42CDEE2665}" dt="2025-10-30T19:06:51.569" v="331" actId="1076"/>
          <ac:spMkLst>
            <pc:docMk/>
            <pc:sldMk cId="2301895297" sldId="270"/>
            <ac:spMk id="3" creationId="{D0DA79EC-FB97-941B-BAB6-5A00A4EC9ED5}"/>
          </ac:spMkLst>
        </pc:spChg>
        <pc:spChg chg="mod">
          <ac:chgData name="Julius Hearns" userId="345dd50c-068a-47d5-ad28-05eb8da20d68" providerId="ADAL" clId="{0AD1649D-A561-4F4C-B376-DA42CDEE2665}" dt="2025-10-30T19:02:43.389" v="285" actId="14100"/>
          <ac:spMkLst>
            <pc:docMk/>
            <pc:sldMk cId="2301895297" sldId="270"/>
            <ac:spMk id="10" creationId="{B7DA7434-9DF6-93D9-8B8D-F407BA9FDF28}"/>
          </ac:spMkLst>
        </pc:spChg>
        <pc:spChg chg="del mod">
          <ac:chgData name="Julius Hearns" userId="345dd50c-068a-47d5-ad28-05eb8da20d68" providerId="ADAL" clId="{0AD1649D-A561-4F4C-B376-DA42CDEE2665}" dt="2025-10-30T19:06:29.531" v="321" actId="478"/>
          <ac:spMkLst>
            <pc:docMk/>
            <pc:sldMk cId="2301895297" sldId="270"/>
            <ac:spMk id="11" creationId="{CC624452-FF3B-33CB-12DA-6CD6B19A696D}"/>
          </ac:spMkLst>
        </pc:spChg>
        <pc:spChg chg="mod">
          <ac:chgData name="Julius Hearns" userId="345dd50c-068a-47d5-ad28-05eb8da20d68" providerId="ADAL" clId="{0AD1649D-A561-4F4C-B376-DA42CDEE2665}" dt="2025-10-30T19:02:43.389" v="285" actId="14100"/>
          <ac:spMkLst>
            <pc:docMk/>
            <pc:sldMk cId="2301895297" sldId="270"/>
            <ac:spMk id="13" creationId="{7A8AFFAE-959E-CAC7-8DD4-C10B1CC28403}"/>
          </ac:spMkLst>
        </pc:spChg>
        <pc:spChg chg="mod">
          <ac:chgData name="Julius Hearns" userId="345dd50c-068a-47d5-ad28-05eb8da20d68" providerId="ADAL" clId="{0AD1649D-A561-4F4C-B376-DA42CDEE2665}" dt="2025-10-30T19:02:43.389" v="285" actId="14100"/>
          <ac:spMkLst>
            <pc:docMk/>
            <pc:sldMk cId="2301895297" sldId="270"/>
            <ac:spMk id="18" creationId="{C22C2681-7254-ECC4-ADF1-3ED4748ACE6C}"/>
          </ac:spMkLst>
        </pc:spChg>
        <pc:spChg chg="mod">
          <ac:chgData name="Julius Hearns" userId="345dd50c-068a-47d5-ad28-05eb8da20d68" providerId="ADAL" clId="{0AD1649D-A561-4F4C-B376-DA42CDEE2665}" dt="2025-10-30T19:02:43.389" v="285" actId="14100"/>
          <ac:spMkLst>
            <pc:docMk/>
            <pc:sldMk cId="2301895297" sldId="270"/>
            <ac:spMk id="19" creationId="{E78A6D80-40E7-2936-7562-ED0604C63447}"/>
          </ac:spMkLst>
        </pc:spChg>
        <pc:spChg chg="add del mod">
          <ac:chgData name="Julius Hearns" userId="345dd50c-068a-47d5-ad28-05eb8da20d68" providerId="ADAL" clId="{0AD1649D-A561-4F4C-B376-DA42CDEE2665}" dt="2025-10-30T19:05:37.349" v="320" actId="14100"/>
          <ac:spMkLst>
            <pc:docMk/>
            <pc:sldMk cId="2301895297" sldId="270"/>
            <ac:spMk id="20" creationId="{5C0BC123-8563-93C0-2760-13E399D75111}"/>
          </ac:spMkLst>
        </pc:spChg>
        <pc:spChg chg="mod">
          <ac:chgData name="Julius Hearns" userId="345dd50c-068a-47d5-ad28-05eb8da20d68" providerId="ADAL" clId="{0AD1649D-A561-4F4C-B376-DA42CDEE2665}" dt="2025-10-30T19:02:43.389" v="285" actId="14100"/>
          <ac:spMkLst>
            <pc:docMk/>
            <pc:sldMk cId="2301895297" sldId="270"/>
            <ac:spMk id="21" creationId="{976B6870-B657-7A56-59B2-B0228A7CAF47}"/>
          </ac:spMkLst>
        </pc:spChg>
        <pc:spChg chg="add del mod">
          <ac:chgData name="Julius Hearns" userId="345dd50c-068a-47d5-ad28-05eb8da20d68" providerId="ADAL" clId="{0AD1649D-A561-4F4C-B376-DA42CDEE2665}" dt="2025-10-30T18:59:51.460" v="264" actId="478"/>
          <ac:spMkLst>
            <pc:docMk/>
            <pc:sldMk cId="2301895297" sldId="270"/>
            <ac:spMk id="23" creationId="{25B84A84-1288-149D-99D5-1E06C96FAB46}"/>
          </ac:spMkLst>
        </pc:spChg>
        <pc:spChg chg="add mod ord">
          <ac:chgData name="Julius Hearns" userId="345dd50c-068a-47d5-ad28-05eb8da20d68" providerId="ADAL" clId="{0AD1649D-A561-4F4C-B376-DA42CDEE2665}" dt="2025-10-31T17:30:45.949" v="1813" actId="1076"/>
          <ac:spMkLst>
            <pc:docMk/>
            <pc:sldMk cId="2301895297" sldId="270"/>
            <ac:spMk id="26" creationId="{1723C3B5-96B9-CD25-6033-34EA3E379722}"/>
          </ac:spMkLst>
        </pc:spChg>
        <pc:grpChg chg="add mod ord">
          <ac:chgData name="Julius Hearns" userId="345dd50c-068a-47d5-ad28-05eb8da20d68" providerId="ADAL" clId="{0AD1649D-A561-4F4C-B376-DA42CDEE2665}" dt="2025-10-31T03:59:07.779" v="1558" actId="167"/>
          <ac:grpSpMkLst>
            <pc:docMk/>
            <pc:sldMk cId="2301895297" sldId="270"/>
            <ac:grpSpMk id="9" creationId="{FE9472CF-FAC3-65E1-659B-9A3F9F0BD1B8}"/>
          </ac:grpSpMkLst>
        </pc:grpChg>
        <pc:grpChg chg="add del mod">
          <ac:chgData name="Julius Hearns" userId="345dd50c-068a-47d5-ad28-05eb8da20d68" providerId="ADAL" clId="{0AD1649D-A561-4F4C-B376-DA42CDEE2665}" dt="2025-10-30T19:02:43.389" v="285" actId="14100"/>
          <ac:grpSpMkLst>
            <pc:docMk/>
            <pc:sldMk cId="2301895297" sldId="270"/>
            <ac:grpSpMk id="12" creationId="{6F3C4EFB-2343-65F4-4B72-F0173365A71B}"/>
          </ac:grpSpMkLst>
        </pc:grpChg>
        <pc:picChg chg="mod">
          <ac:chgData name="Julius Hearns" userId="345dd50c-068a-47d5-ad28-05eb8da20d68" providerId="ADAL" clId="{0AD1649D-A561-4F4C-B376-DA42CDEE2665}" dt="2025-10-30T19:06:39.075" v="326" actId="1076"/>
          <ac:picMkLst>
            <pc:docMk/>
            <pc:sldMk cId="2301895297" sldId="270"/>
            <ac:picMk id="6" creationId="{0082C1F0-A991-CB91-9EE1-3C28C0EFBF4C}"/>
          </ac:picMkLst>
        </pc:picChg>
        <pc:picChg chg="mod">
          <ac:chgData name="Julius Hearns" userId="345dd50c-068a-47d5-ad28-05eb8da20d68" providerId="ADAL" clId="{0AD1649D-A561-4F4C-B376-DA42CDEE2665}" dt="2025-10-30T19:06:37.683" v="325" actId="1076"/>
          <ac:picMkLst>
            <pc:docMk/>
            <pc:sldMk cId="2301895297" sldId="270"/>
            <ac:picMk id="7" creationId="{B7C5CC77-079F-2147-5BE1-8867E14EBA45}"/>
          </ac:picMkLst>
        </pc:picChg>
        <pc:picChg chg="del mod">
          <ac:chgData name="Julius Hearns" userId="345dd50c-068a-47d5-ad28-05eb8da20d68" providerId="ADAL" clId="{0AD1649D-A561-4F4C-B376-DA42CDEE2665}" dt="2025-10-30T19:04:58.215" v="312" actId="478"/>
          <ac:picMkLst>
            <pc:docMk/>
            <pc:sldMk cId="2301895297" sldId="270"/>
            <ac:picMk id="8" creationId="{97A8D36A-CA05-971A-97CE-4A846C625A09}"/>
          </ac:picMkLst>
        </pc:picChg>
        <pc:picChg chg="del mod">
          <ac:chgData name="Julius Hearns" userId="345dd50c-068a-47d5-ad28-05eb8da20d68" providerId="ADAL" clId="{0AD1649D-A561-4F4C-B376-DA42CDEE2665}" dt="2025-10-30T19:03:19.474" v="289" actId="478"/>
          <ac:picMkLst>
            <pc:docMk/>
            <pc:sldMk cId="2301895297" sldId="270"/>
            <ac:picMk id="14" creationId="{48599073-C405-39D2-A300-01C2765B42A6}"/>
          </ac:picMkLst>
        </pc:picChg>
        <pc:picChg chg="mod">
          <ac:chgData name="Julius Hearns" userId="345dd50c-068a-47d5-ad28-05eb8da20d68" providerId="ADAL" clId="{0AD1649D-A561-4F4C-B376-DA42CDEE2665}" dt="2025-10-30T19:06:36.030" v="324" actId="1076"/>
          <ac:picMkLst>
            <pc:docMk/>
            <pc:sldMk cId="2301895297" sldId="270"/>
            <ac:picMk id="15" creationId="{953CEE20-D6E3-5E6C-C6B7-BE9679974E31}"/>
          </ac:picMkLst>
        </pc:picChg>
        <pc:picChg chg="del mod">
          <ac:chgData name="Julius Hearns" userId="345dd50c-068a-47d5-ad28-05eb8da20d68" providerId="ADAL" clId="{0AD1649D-A561-4F4C-B376-DA42CDEE2665}" dt="2025-10-30T19:02:45.733" v="286" actId="478"/>
          <ac:picMkLst>
            <pc:docMk/>
            <pc:sldMk cId="2301895297" sldId="270"/>
            <ac:picMk id="16" creationId="{76F75FCF-0E5B-CC64-9700-141B513F5819}"/>
          </ac:picMkLst>
        </pc:picChg>
        <pc:picChg chg="add mod">
          <ac:chgData name="Julius Hearns" userId="345dd50c-068a-47d5-ad28-05eb8da20d68" providerId="ADAL" clId="{0AD1649D-A561-4F4C-B376-DA42CDEE2665}" dt="2025-10-30T19:06:33.210" v="322" actId="1076"/>
          <ac:picMkLst>
            <pc:docMk/>
            <pc:sldMk cId="2301895297" sldId="270"/>
            <ac:picMk id="24" creationId="{7E779322-6C0E-82D4-C0DE-0C3765398FD8}"/>
          </ac:picMkLst>
        </pc:picChg>
        <pc:picChg chg="add mod">
          <ac:chgData name="Julius Hearns" userId="345dd50c-068a-47d5-ad28-05eb8da20d68" providerId="ADAL" clId="{0AD1649D-A561-4F4C-B376-DA42CDEE2665}" dt="2025-10-30T19:06:55.287" v="332" actId="14100"/>
          <ac:picMkLst>
            <pc:docMk/>
            <pc:sldMk cId="2301895297" sldId="270"/>
            <ac:picMk id="25" creationId="{8FDD2EF9-1A7A-361D-170B-4D3B509148F6}"/>
          </ac:picMkLst>
        </pc:picChg>
        <pc:picChg chg="mod">
          <ac:chgData name="Julius Hearns" userId="345dd50c-068a-47d5-ad28-05eb8da20d68" providerId="ADAL" clId="{0AD1649D-A561-4F4C-B376-DA42CDEE2665}" dt="2025-10-30T19:06:42.820" v="328" actId="1076"/>
          <ac:picMkLst>
            <pc:docMk/>
            <pc:sldMk cId="2301895297" sldId="270"/>
            <ac:picMk id="1026" creationId="{611689F6-3484-C0F6-989A-5379068DD63E}"/>
          </ac:picMkLst>
        </pc:picChg>
        <pc:picChg chg="del">
          <ac:chgData name="Julius Hearns" userId="345dd50c-068a-47d5-ad28-05eb8da20d68" providerId="ADAL" clId="{0AD1649D-A561-4F4C-B376-DA42CDEE2665}" dt="2025-10-30T18:59:59.918" v="265" actId="478"/>
          <ac:picMkLst>
            <pc:docMk/>
            <pc:sldMk cId="2301895297" sldId="270"/>
            <ac:picMk id="1028" creationId="{5742DD83-61CD-075F-9F23-0B1CCABB931F}"/>
          </ac:picMkLst>
        </pc:picChg>
        <pc:picChg chg="add mod">
          <ac:chgData name="Julius Hearns" userId="345dd50c-068a-47d5-ad28-05eb8da20d68" providerId="ADAL" clId="{0AD1649D-A561-4F4C-B376-DA42CDEE2665}" dt="2025-10-30T19:04:53.571" v="310" actId="1076"/>
          <ac:picMkLst>
            <pc:docMk/>
            <pc:sldMk cId="2301895297" sldId="270"/>
            <ac:picMk id="1030" creationId="{C97064D1-6759-9DE0-5D3E-45AF112F574A}"/>
          </ac:picMkLst>
        </pc:picChg>
        <pc:picChg chg="add mod">
          <ac:chgData name="Julius Hearns" userId="345dd50c-068a-47d5-ad28-05eb8da20d68" providerId="ADAL" clId="{0AD1649D-A561-4F4C-B376-DA42CDEE2665}" dt="2025-10-30T19:06:34.916" v="323" actId="1076"/>
          <ac:picMkLst>
            <pc:docMk/>
            <pc:sldMk cId="2301895297" sldId="270"/>
            <ac:picMk id="1032" creationId="{93618A10-5682-0411-29DF-1BA86319857B}"/>
          </ac:picMkLst>
        </pc:picChg>
      </pc:sldChg>
      <pc:sldChg chg="addSp delSp modSp mod delAnim modAnim">
        <pc:chgData name="Julius Hearns" userId="345dd50c-068a-47d5-ad28-05eb8da20d68" providerId="ADAL" clId="{0AD1649D-A561-4F4C-B376-DA42CDEE2665}" dt="2025-10-31T13:51:35.774" v="1656" actId="1076"/>
        <pc:sldMkLst>
          <pc:docMk/>
          <pc:sldMk cId="4263414315" sldId="271"/>
        </pc:sldMkLst>
        <pc:spChg chg="mod ord">
          <ac:chgData name="Julius Hearns" userId="345dd50c-068a-47d5-ad28-05eb8da20d68" providerId="ADAL" clId="{0AD1649D-A561-4F4C-B376-DA42CDEE2665}" dt="2025-10-31T13:51:35.774" v="1656" actId="1076"/>
          <ac:spMkLst>
            <pc:docMk/>
            <pc:sldMk cId="4263414315" sldId="271"/>
            <ac:spMk id="2" creationId="{1B7EB53E-A4B8-EF45-C7C3-0E91C2342A97}"/>
          </ac:spMkLst>
        </pc:spChg>
        <pc:spChg chg="add mod ord">
          <ac:chgData name="Julius Hearns" userId="345dd50c-068a-47d5-ad28-05eb8da20d68" providerId="ADAL" clId="{0AD1649D-A561-4F4C-B376-DA42CDEE2665}" dt="2025-10-31T13:51:14.927" v="1654" actId="167"/>
          <ac:spMkLst>
            <pc:docMk/>
            <pc:sldMk cId="4263414315" sldId="271"/>
            <ac:spMk id="3" creationId="{73D0267C-885B-AD02-CCFB-A494BDDB9E2E}"/>
          </ac:spMkLst>
        </pc:spChg>
        <pc:spChg chg="mod ord">
          <ac:chgData name="Julius Hearns" userId="345dd50c-068a-47d5-ad28-05eb8da20d68" providerId="ADAL" clId="{0AD1649D-A561-4F4C-B376-DA42CDEE2665}" dt="2025-10-31T13:51:35.774" v="1656" actId="1076"/>
          <ac:spMkLst>
            <pc:docMk/>
            <pc:sldMk cId="4263414315" sldId="271"/>
            <ac:spMk id="4" creationId="{E201931C-E24F-990D-52B2-1884F1D2E0C7}"/>
          </ac:spMkLst>
        </pc:spChg>
        <pc:spChg chg="add mod ord">
          <ac:chgData name="Julius Hearns" userId="345dd50c-068a-47d5-ad28-05eb8da20d68" providerId="ADAL" clId="{0AD1649D-A561-4F4C-B376-DA42CDEE2665}" dt="2025-10-31T13:51:35.774" v="1656" actId="1076"/>
          <ac:spMkLst>
            <pc:docMk/>
            <pc:sldMk cId="4263414315" sldId="271"/>
            <ac:spMk id="6" creationId="{B6986C07-F3F8-AFC4-95BB-E653E8C9BF29}"/>
          </ac:spMkLst>
        </pc:spChg>
        <pc:spChg chg="add mod ord">
          <ac:chgData name="Julius Hearns" userId="345dd50c-068a-47d5-ad28-05eb8da20d68" providerId="ADAL" clId="{0AD1649D-A561-4F4C-B376-DA42CDEE2665}" dt="2025-10-31T13:51:35.774" v="1656" actId="1076"/>
          <ac:spMkLst>
            <pc:docMk/>
            <pc:sldMk cId="4263414315" sldId="271"/>
            <ac:spMk id="8" creationId="{F36B0850-D82F-9D18-FBCC-328D03816F93}"/>
          </ac:spMkLst>
        </pc:spChg>
        <pc:spChg chg="add mod ord">
          <ac:chgData name="Julius Hearns" userId="345dd50c-068a-47d5-ad28-05eb8da20d68" providerId="ADAL" clId="{0AD1649D-A561-4F4C-B376-DA42CDEE2665}" dt="2025-10-31T13:51:35.774" v="1656" actId="1076"/>
          <ac:spMkLst>
            <pc:docMk/>
            <pc:sldMk cId="4263414315" sldId="271"/>
            <ac:spMk id="9" creationId="{5C7DDA18-40CB-25E3-35D4-F30424D4DCCA}"/>
          </ac:spMkLst>
        </pc:spChg>
        <pc:spChg chg="add mod ord">
          <ac:chgData name="Julius Hearns" userId="345dd50c-068a-47d5-ad28-05eb8da20d68" providerId="ADAL" clId="{0AD1649D-A561-4F4C-B376-DA42CDEE2665}" dt="2025-10-31T13:51:35.774" v="1656" actId="1076"/>
          <ac:spMkLst>
            <pc:docMk/>
            <pc:sldMk cId="4263414315" sldId="271"/>
            <ac:spMk id="10" creationId="{8016C1BE-E8D5-E1B4-04A8-6D9E03F32B67}"/>
          </ac:spMkLst>
        </pc:spChg>
        <pc:spChg chg="add mod ord">
          <ac:chgData name="Julius Hearns" userId="345dd50c-068a-47d5-ad28-05eb8da20d68" providerId="ADAL" clId="{0AD1649D-A561-4F4C-B376-DA42CDEE2665}" dt="2025-10-31T13:51:21.768" v="1655" actId="1076"/>
          <ac:spMkLst>
            <pc:docMk/>
            <pc:sldMk cId="4263414315" sldId="271"/>
            <ac:spMk id="11" creationId="{4EB9F49A-4D88-4630-2EEE-F773058E9878}"/>
          </ac:spMkLst>
        </pc:spChg>
        <pc:spChg chg="add del mod ord">
          <ac:chgData name="Julius Hearns" userId="345dd50c-068a-47d5-ad28-05eb8da20d68" providerId="ADAL" clId="{0AD1649D-A561-4F4C-B376-DA42CDEE2665}" dt="2025-10-31T13:50:23.486" v="1646" actId="21"/>
          <ac:spMkLst>
            <pc:docMk/>
            <pc:sldMk cId="4263414315" sldId="271"/>
            <ac:spMk id="12" creationId="{8FA4D9B8-53FE-0548-0E86-64AA81BE94AF}"/>
          </ac:spMkLst>
        </pc:spChg>
        <pc:spChg chg="add mod">
          <ac:chgData name="Julius Hearns" userId="345dd50c-068a-47d5-ad28-05eb8da20d68" providerId="ADAL" clId="{0AD1649D-A561-4F4C-B376-DA42CDEE2665}" dt="2025-10-31T13:51:35.774" v="1656" actId="1076"/>
          <ac:spMkLst>
            <pc:docMk/>
            <pc:sldMk cId="4263414315" sldId="271"/>
            <ac:spMk id="13" creationId="{4154348A-C277-B8DF-062B-CD015CE5F519}"/>
          </ac:spMkLst>
        </pc:spChg>
        <pc:spChg chg="add mod">
          <ac:chgData name="Julius Hearns" userId="345dd50c-068a-47d5-ad28-05eb8da20d68" providerId="ADAL" clId="{0AD1649D-A561-4F4C-B376-DA42CDEE2665}" dt="2025-10-30T19:39:27.328" v="547"/>
          <ac:spMkLst>
            <pc:docMk/>
            <pc:sldMk cId="4263414315" sldId="271"/>
            <ac:spMk id="14" creationId="{4C106572-7590-C24B-002B-99D3E20A7C92}"/>
          </ac:spMkLst>
        </pc:spChg>
        <pc:spChg chg="add mod">
          <ac:chgData name="Julius Hearns" userId="345dd50c-068a-47d5-ad28-05eb8da20d68" providerId="ADAL" clId="{0AD1649D-A561-4F4C-B376-DA42CDEE2665}" dt="2025-10-31T13:51:35.774" v="1656" actId="1076"/>
          <ac:spMkLst>
            <pc:docMk/>
            <pc:sldMk cId="4263414315" sldId="271"/>
            <ac:spMk id="15" creationId="{AAC56B19-8790-DE15-9AEB-C7B2E3FB25EB}"/>
          </ac:spMkLst>
        </pc:spChg>
        <pc:spChg chg="del">
          <ac:chgData name="Julius Hearns" userId="345dd50c-068a-47d5-ad28-05eb8da20d68" providerId="ADAL" clId="{0AD1649D-A561-4F4C-B376-DA42CDEE2665}" dt="2025-10-30T19:41:22.440" v="552" actId="478"/>
          <ac:spMkLst>
            <pc:docMk/>
            <pc:sldMk cId="4263414315" sldId="271"/>
            <ac:spMk id="18" creationId="{3F72AB3C-57C2-EE55-53C5-BF3E3C5D3267}"/>
          </ac:spMkLst>
        </pc:spChg>
        <pc:picChg chg="mod">
          <ac:chgData name="Julius Hearns" userId="345dd50c-068a-47d5-ad28-05eb8da20d68" providerId="ADAL" clId="{0AD1649D-A561-4F4C-B376-DA42CDEE2665}" dt="2025-10-30T19:37:05.337" v="538" actId="1076"/>
          <ac:picMkLst>
            <pc:docMk/>
            <pc:sldMk cId="4263414315" sldId="271"/>
            <ac:picMk id="5" creationId="{BF5ACD39-5D37-67AD-61E4-D38D56E57B1D}"/>
          </ac:picMkLst>
        </pc:picChg>
        <pc:picChg chg="mod">
          <ac:chgData name="Julius Hearns" userId="345dd50c-068a-47d5-ad28-05eb8da20d68" providerId="ADAL" clId="{0AD1649D-A561-4F4C-B376-DA42CDEE2665}" dt="2025-10-31T13:51:35.774" v="1656" actId="1076"/>
          <ac:picMkLst>
            <pc:docMk/>
            <pc:sldMk cId="4263414315" sldId="271"/>
            <ac:picMk id="7" creationId="{8759810C-2131-43CE-DBB4-3EE0891479C8}"/>
          </ac:picMkLst>
        </pc:picChg>
        <pc:picChg chg="mod">
          <ac:chgData name="Julius Hearns" userId="345dd50c-068a-47d5-ad28-05eb8da20d68" providerId="ADAL" clId="{0AD1649D-A561-4F4C-B376-DA42CDEE2665}" dt="2025-10-30T19:36:46.434" v="535" actId="1076"/>
          <ac:picMkLst>
            <pc:docMk/>
            <pc:sldMk cId="4263414315" sldId="271"/>
            <ac:picMk id="11" creationId="{DB2A86FA-8BF8-1295-9114-096737016E3B}"/>
          </ac:picMkLst>
        </pc:picChg>
        <pc:picChg chg="mod">
          <ac:chgData name="Julius Hearns" userId="345dd50c-068a-47d5-ad28-05eb8da20d68" providerId="ADAL" clId="{0AD1649D-A561-4F4C-B376-DA42CDEE2665}" dt="2025-10-31T13:51:35.774" v="1656" actId="1076"/>
          <ac:picMkLst>
            <pc:docMk/>
            <pc:sldMk cId="4263414315" sldId="271"/>
            <ac:picMk id="16" creationId="{C3C3D5AD-83A7-C0F1-CF19-85353DBB86B8}"/>
          </ac:picMkLst>
        </pc:picChg>
      </pc:sldChg>
      <pc:sldChg chg="addSp delSp modSp mod ord modAnim">
        <pc:chgData name="Julius Hearns" userId="345dd50c-068a-47d5-ad28-05eb8da20d68" providerId="ADAL" clId="{0AD1649D-A561-4F4C-B376-DA42CDEE2665}" dt="2025-10-30T21:51:01.286" v="1063" actId="478"/>
        <pc:sldMkLst>
          <pc:docMk/>
          <pc:sldMk cId="2417927554" sldId="272"/>
        </pc:sldMkLst>
        <pc:spChg chg="del">
          <ac:chgData name="Julius Hearns" userId="345dd50c-068a-47d5-ad28-05eb8da20d68" providerId="ADAL" clId="{0AD1649D-A561-4F4C-B376-DA42CDEE2665}" dt="2025-10-30T19:16:08.241" v="356" actId="478"/>
          <ac:spMkLst>
            <pc:docMk/>
            <pc:sldMk cId="2417927554" sldId="272"/>
            <ac:spMk id="2" creationId="{E90EF785-542B-CC19-38D5-01D72A881F3A}"/>
          </ac:spMkLst>
        </pc:spChg>
        <pc:spChg chg="mod">
          <ac:chgData name="Julius Hearns" userId="345dd50c-068a-47d5-ad28-05eb8da20d68" providerId="ADAL" clId="{0AD1649D-A561-4F4C-B376-DA42CDEE2665}" dt="2025-10-30T19:13:38.426" v="333"/>
          <ac:spMkLst>
            <pc:docMk/>
            <pc:sldMk cId="2417927554" sldId="272"/>
            <ac:spMk id="6" creationId="{355895A0-302C-43F5-71C1-01525E4BFAE7}"/>
          </ac:spMkLst>
        </pc:spChg>
        <pc:spChg chg="mod">
          <ac:chgData name="Julius Hearns" userId="345dd50c-068a-47d5-ad28-05eb8da20d68" providerId="ADAL" clId="{0AD1649D-A561-4F4C-B376-DA42CDEE2665}" dt="2025-10-30T19:16:55.101" v="360" actId="688"/>
          <ac:spMkLst>
            <pc:docMk/>
            <pc:sldMk cId="2417927554" sldId="272"/>
            <ac:spMk id="7" creationId="{C3855F43-ED38-0299-3FF3-018811E4C5D8}"/>
          </ac:spMkLst>
        </pc:spChg>
        <pc:spChg chg="mod">
          <ac:chgData name="Julius Hearns" userId="345dd50c-068a-47d5-ad28-05eb8da20d68" providerId="ADAL" clId="{0AD1649D-A561-4F4C-B376-DA42CDEE2665}" dt="2025-10-30T19:13:38.426" v="333"/>
          <ac:spMkLst>
            <pc:docMk/>
            <pc:sldMk cId="2417927554" sldId="272"/>
            <ac:spMk id="10" creationId="{6648BCCC-BE08-A534-3795-5AC77F19DE8A}"/>
          </ac:spMkLst>
        </pc:spChg>
        <pc:spChg chg="mod">
          <ac:chgData name="Julius Hearns" userId="345dd50c-068a-47d5-ad28-05eb8da20d68" providerId="ADAL" clId="{0AD1649D-A561-4F4C-B376-DA42CDEE2665}" dt="2025-10-30T19:13:38.426" v="333"/>
          <ac:spMkLst>
            <pc:docMk/>
            <pc:sldMk cId="2417927554" sldId="272"/>
            <ac:spMk id="11" creationId="{7176B105-70AA-73B5-5182-ED160D06BBC5}"/>
          </ac:spMkLst>
        </pc:spChg>
        <pc:spChg chg="del mod">
          <ac:chgData name="Julius Hearns" userId="345dd50c-068a-47d5-ad28-05eb8da20d68" providerId="ADAL" clId="{0AD1649D-A561-4F4C-B376-DA42CDEE2665}" dt="2025-10-30T20:42:41.698" v="702" actId="478"/>
          <ac:spMkLst>
            <pc:docMk/>
            <pc:sldMk cId="2417927554" sldId="272"/>
            <ac:spMk id="12" creationId="{B25A3BFD-8646-7DD8-9A62-8042348963D2}"/>
          </ac:spMkLst>
        </pc:spChg>
        <pc:spChg chg="mod">
          <ac:chgData name="Julius Hearns" userId="345dd50c-068a-47d5-ad28-05eb8da20d68" providerId="ADAL" clId="{0AD1649D-A561-4F4C-B376-DA42CDEE2665}" dt="2025-10-30T20:47:21.429" v="748" actId="1076"/>
          <ac:spMkLst>
            <pc:docMk/>
            <pc:sldMk cId="2417927554" sldId="272"/>
            <ac:spMk id="13" creationId="{895B1EB0-6494-1613-A32A-0FF920C0851D}"/>
          </ac:spMkLst>
        </pc:spChg>
        <pc:spChg chg="del">
          <ac:chgData name="Julius Hearns" userId="345dd50c-068a-47d5-ad28-05eb8da20d68" providerId="ADAL" clId="{0AD1649D-A561-4F4C-B376-DA42CDEE2665}" dt="2025-10-30T19:40:02.599" v="551" actId="478"/>
          <ac:spMkLst>
            <pc:docMk/>
            <pc:sldMk cId="2417927554" sldId="272"/>
            <ac:spMk id="14" creationId="{4ED2FCC6-CC81-ECEA-76AC-F1E85FB38643}"/>
          </ac:spMkLst>
        </pc:spChg>
        <pc:spChg chg="del mod">
          <ac:chgData name="Julius Hearns" userId="345dd50c-068a-47d5-ad28-05eb8da20d68" providerId="ADAL" clId="{0AD1649D-A561-4F4C-B376-DA42CDEE2665}" dt="2025-10-30T19:14:01.260" v="336" actId="478"/>
          <ac:spMkLst>
            <pc:docMk/>
            <pc:sldMk cId="2417927554" sldId="272"/>
            <ac:spMk id="14" creationId="{A47441F7-5EB6-A9BD-3401-B4B93DD1A356}"/>
          </ac:spMkLst>
        </pc:spChg>
        <pc:spChg chg="mod">
          <ac:chgData name="Julius Hearns" userId="345dd50c-068a-47d5-ad28-05eb8da20d68" providerId="ADAL" clId="{0AD1649D-A561-4F4C-B376-DA42CDEE2665}" dt="2025-10-30T20:47:17.964" v="747" actId="1076"/>
          <ac:spMkLst>
            <pc:docMk/>
            <pc:sldMk cId="2417927554" sldId="272"/>
            <ac:spMk id="15" creationId="{060BB0B5-295F-01A3-7F22-65B9441353B7}"/>
          </ac:spMkLst>
        </pc:spChg>
        <pc:spChg chg="mod">
          <ac:chgData name="Julius Hearns" userId="345dd50c-068a-47d5-ad28-05eb8da20d68" providerId="ADAL" clId="{0AD1649D-A561-4F4C-B376-DA42CDEE2665}" dt="2025-10-30T19:13:38.426" v="333"/>
          <ac:spMkLst>
            <pc:docMk/>
            <pc:sldMk cId="2417927554" sldId="272"/>
            <ac:spMk id="16" creationId="{AF9B110B-021B-6D05-1FBA-FEE8BE9F73FB}"/>
          </ac:spMkLst>
        </pc:spChg>
        <pc:spChg chg="del">
          <ac:chgData name="Julius Hearns" userId="345dd50c-068a-47d5-ad28-05eb8da20d68" providerId="ADAL" clId="{0AD1649D-A561-4F4C-B376-DA42CDEE2665}" dt="2025-10-30T19:14:51.052" v="347" actId="478"/>
          <ac:spMkLst>
            <pc:docMk/>
            <pc:sldMk cId="2417927554" sldId="272"/>
            <ac:spMk id="17" creationId="{87BCDAD4-EAC4-F74F-52BE-9A4F5CF68A50}"/>
          </ac:spMkLst>
        </pc:spChg>
        <pc:spChg chg="mod">
          <ac:chgData name="Julius Hearns" userId="345dd50c-068a-47d5-ad28-05eb8da20d68" providerId="ADAL" clId="{0AD1649D-A561-4F4C-B376-DA42CDEE2665}" dt="2025-10-30T20:47:55.113" v="754" actId="14100"/>
          <ac:spMkLst>
            <pc:docMk/>
            <pc:sldMk cId="2417927554" sldId="272"/>
            <ac:spMk id="18" creationId="{95CDA081-FA87-6AA8-5532-F863F51B6356}"/>
          </ac:spMkLst>
        </pc:spChg>
        <pc:spChg chg="del">
          <ac:chgData name="Julius Hearns" userId="345dd50c-068a-47d5-ad28-05eb8da20d68" providerId="ADAL" clId="{0AD1649D-A561-4F4C-B376-DA42CDEE2665}" dt="2025-10-30T21:51:01.286" v="1063" actId="478"/>
          <ac:spMkLst>
            <pc:docMk/>
            <pc:sldMk cId="2417927554" sldId="272"/>
            <ac:spMk id="19" creationId="{16545D16-4154-4FB7-482C-46E408386F12}"/>
          </ac:spMkLst>
        </pc:spChg>
        <pc:spChg chg="add del">
          <ac:chgData name="Julius Hearns" userId="345dd50c-068a-47d5-ad28-05eb8da20d68" providerId="ADAL" clId="{0AD1649D-A561-4F4C-B376-DA42CDEE2665}" dt="2025-10-30T19:14:45.322" v="346" actId="478"/>
          <ac:spMkLst>
            <pc:docMk/>
            <pc:sldMk cId="2417927554" sldId="272"/>
            <ac:spMk id="19" creationId="{E536CFAC-4D91-FDB4-B98E-67DFD8555E22}"/>
          </ac:spMkLst>
        </pc:spChg>
        <pc:spChg chg="add del mod">
          <ac:chgData name="Julius Hearns" userId="345dd50c-068a-47d5-ad28-05eb8da20d68" providerId="ADAL" clId="{0AD1649D-A561-4F4C-B376-DA42CDEE2665}" dt="2025-10-30T19:16:30.200" v="357" actId="478"/>
          <ac:spMkLst>
            <pc:docMk/>
            <pc:sldMk cId="2417927554" sldId="272"/>
            <ac:spMk id="21" creationId="{E698A9D5-D64B-E01F-0760-2F21699FD667}"/>
          </ac:spMkLst>
        </pc:spChg>
        <pc:spChg chg="mod">
          <ac:chgData name="Julius Hearns" userId="345dd50c-068a-47d5-ad28-05eb8da20d68" providerId="ADAL" clId="{0AD1649D-A561-4F4C-B376-DA42CDEE2665}" dt="2025-10-30T20:43:46.461" v="727"/>
          <ac:spMkLst>
            <pc:docMk/>
            <pc:sldMk cId="2417927554" sldId="272"/>
            <ac:spMk id="24" creationId="{0A042A39-257E-6633-8E93-E1369C2C536F}"/>
          </ac:spMkLst>
        </pc:spChg>
        <pc:spChg chg="mod">
          <ac:chgData name="Julius Hearns" userId="345dd50c-068a-47d5-ad28-05eb8da20d68" providerId="ADAL" clId="{0AD1649D-A561-4F4C-B376-DA42CDEE2665}" dt="2025-10-30T20:43:46.461" v="727"/>
          <ac:spMkLst>
            <pc:docMk/>
            <pc:sldMk cId="2417927554" sldId="272"/>
            <ac:spMk id="25" creationId="{25400181-67C0-54A6-3E38-01371A5D4C41}"/>
          </ac:spMkLst>
        </pc:spChg>
        <pc:spChg chg="mod">
          <ac:chgData name="Julius Hearns" userId="345dd50c-068a-47d5-ad28-05eb8da20d68" providerId="ADAL" clId="{0AD1649D-A561-4F4C-B376-DA42CDEE2665}" dt="2025-10-30T20:43:46.461" v="727"/>
          <ac:spMkLst>
            <pc:docMk/>
            <pc:sldMk cId="2417927554" sldId="272"/>
            <ac:spMk id="26" creationId="{43E56602-80C2-93A8-07FC-73EFFF099110}"/>
          </ac:spMkLst>
        </pc:spChg>
        <pc:spChg chg="mod">
          <ac:chgData name="Julius Hearns" userId="345dd50c-068a-47d5-ad28-05eb8da20d68" providerId="ADAL" clId="{0AD1649D-A561-4F4C-B376-DA42CDEE2665}" dt="2025-10-30T20:43:46.461" v="727"/>
          <ac:spMkLst>
            <pc:docMk/>
            <pc:sldMk cId="2417927554" sldId="272"/>
            <ac:spMk id="27" creationId="{873B837B-28EB-ED03-4337-324438BC7B62}"/>
          </ac:spMkLst>
        </pc:spChg>
        <pc:spChg chg="add mod">
          <ac:chgData name="Julius Hearns" userId="345dd50c-068a-47d5-ad28-05eb8da20d68" providerId="ADAL" clId="{0AD1649D-A561-4F4C-B376-DA42CDEE2665}" dt="2025-10-30T20:49:43.403" v="764" actId="14100"/>
          <ac:spMkLst>
            <pc:docMk/>
            <pc:sldMk cId="2417927554" sldId="272"/>
            <ac:spMk id="28" creationId="{4FAE9AB5-9CAA-638D-BB99-88133EED61CC}"/>
          </ac:spMkLst>
        </pc:spChg>
        <pc:spChg chg="mod">
          <ac:chgData name="Julius Hearns" userId="345dd50c-068a-47d5-ad28-05eb8da20d68" providerId="ADAL" clId="{0AD1649D-A561-4F4C-B376-DA42CDEE2665}" dt="2025-10-30T21:07:15.553" v="891" actId="1076"/>
          <ac:spMkLst>
            <pc:docMk/>
            <pc:sldMk cId="2417927554" sldId="272"/>
            <ac:spMk id="50" creationId="{8B2B815C-A4A8-87D7-B74E-DF3ABA57C164}"/>
          </ac:spMkLst>
        </pc:spChg>
        <pc:grpChg chg="mod ord">
          <ac:chgData name="Julius Hearns" userId="345dd50c-068a-47d5-ad28-05eb8da20d68" providerId="ADAL" clId="{0AD1649D-A561-4F4C-B376-DA42CDEE2665}" dt="2025-10-30T20:47:26.013" v="751" actId="1076"/>
          <ac:grpSpMkLst>
            <pc:docMk/>
            <pc:sldMk cId="2417927554" sldId="272"/>
            <ac:grpSpMk id="3" creationId="{960789F5-3D6E-2737-BFD0-3B14240E48EF}"/>
          </ac:grpSpMkLst>
        </pc:grpChg>
        <pc:grpChg chg="del">
          <ac:chgData name="Julius Hearns" userId="345dd50c-068a-47d5-ad28-05eb8da20d68" providerId="ADAL" clId="{0AD1649D-A561-4F4C-B376-DA42CDEE2665}" dt="2025-10-30T19:14:51.052" v="347" actId="478"/>
          <ac:grpSpMkLst>
            <pc:docMk/>
            <pc:sldMk cId="2417927554" sldId="272"/>
            <ac:grpSpMk id="8" creationId="{689AE397-B209-5D1C-BCCB-265CD58712A1}"/>
          </ac:grpSpMkLst>
        </pc:grpChg>
        <pc:grpChg chg="add mod">
          <ac:chgData name="Julius Hearns" userId="345dd50c-068a-47d5-ad28-05eb8da20d68" providerId="ADAL" clId="{0AD1649D-A561-4F4C-B376-DA42CDEE2665}" dt="2025-10-30T20:47:23.424" v="749" actId="1076"/>
          <ac:grpSpMkLst>
            <pc:docMk/>
            <pc:sldMk cId="2417927554" sldId="272"/>
            <ac:grpSpMk id="22" creationId="{EBE068F8-3185-F323-95BF-EE55C8CC4234}"/>
          </ac:grpSpMkLst>
        </pc:grpChg>
        <pc:grpChg chg="add mod">
          <ac:chgData name="Julius Hearns" userId="345dd50c-068a-47d5-ad28-05eb8da20d68" providerId="ADAL" clId="{0AD1649D-A561-4F4C-B376-DA42CDEE2665}" dt="2025-10-30T21:07:15.553" v="891" actId="1076"/>
          <ac:grpSpMkLst>
            <pc:docMk/>
            <pc:sldMk cId="2417927554" sldId="272"/>
            <ac:grpSpMk id="52" creationId="{F588FDA7-9898-3AFD-E981-2DBA53062B30}"/>
          </ac:grpSpMkLst>
        </pc:grpChg>
        <pc:picChg chg="del">
          <ac:chgData name="Julius Hearns" userId="345dd50c-068a-47d5-ad28-05eb8da20d68" providerId="ADAL" clId="{0AD1649D-A561-4F4C-B376-DA42CDEE2665}" dt="2025-10-30T20:43:03.975" v="706" actId="478"/>
          <ac:picMkLst>
            <pc:docMk/>
            <pc:sldMk cId="2417927554" sldId="272"/>
            <ac:picMk id="2" creationId="{6752035C-ED09-5D43-B073-8539ECFB700F}"/>
          </ac:picMkLst>
        </pc:picChg>
        <pc:picChg chg="mod">
          <ac:chgData name="Julius Hearns" userId="345dd50c-068a-47d5-ad28-05eb8da20d68" providerId="ADAL" clId="{0AD1649D-A561-4F4C-B376-DA42CDEE2665}" dt="2025-10-30T19:28:21.905" v="476" actId="1076"/>
          <ac:picMkLst>
            <pc:docMk/>
            <pc:sldMk cId="2417927554" sldId="272"/>
            <ac:picMk id="4" creationId="{B662B999-5675-C080-0064-181C09484C90}"/>
          </ac:picMkLst>
        </pc:picChg>
        <pc:picChg chg="mod">
          <ac:chgData name="Julius Hearns" userId="345dd50c-068a-47d5-ad28-05eb8da20d68" providerId="ADAL" clId="{0AD1649D-A561-4F4C-B376-DA42CDEE2665}" dt="2025-10-30T20:43:46.461" v="727"/>
          <ac:picMkLst>
            <pc:docMk/>
            <pc:sldMk cId="2417927554" sldId="272"/>
            <ac:picMk id="23" creationId="{09C8C806-3B88-2B48-9875-CAD1207A6693}"/>
          </ac:picMkLst>
        </pc:picChg>
        <pc:picChg chg="add mod">
          <ac:chgData name="Julius Hearns" userId="345dd50c-068a-47d5-ad28-05eb8da20d68" providerId="ADAL" clId="{0AD1649D-A561-4F4C-B376-DA42CDEE2665}" dt="2025-10-30T20:49:24.351" v="762" actId="1076"/>
          <ac:picMkLst>
            <pc:docMk/>
            <pc:sldMk cId="2417927554" sldId="272"/>
            <ac:picMk id="29" creationId="{673EB5C8-276F-485E-C9C9-B25305E52B56}"/>
          </ac:picMkLst>
        </pc:picChg>
        <pc:picChg chg="mod">
          <ac:chgData name="Julius Hearns" userId="345dd50c-068a-47d5-ad28-05eb8da20d68" providerId="ADAL" clId="{0AD1649D-A561-4F4C-B376-DA42CDEE2665}" dt="2025-10-30T21:07:15.553" v="891" actId="1076"/>
          <ac:picMkLst>
            <pc:docMk/>
            <pc:sldMk cId="2417927554" sldId="272"/>
            <ac:picMk id="3074" creationId="{3BFD9A50-6976-62F6-31D0-28962ED561F9}"/>
          </ac:picMkLst>
        </pc:picChg>
      </pc:sldChg>
      <pc:sldChg chg="addSp delSp modSp new mod delAnim modAnim">
        <pc:chgData name="Julius Hearns" userId="345dd50c-068a-47d5-ad28-05eb8da20d68" providerId="ADAL" clId="{0AD1649D-A561-4F4C-B376-DA42CDEE2665}" dt="2025-10-31T13:53:55.507" v="1672" actId="1076"/>
        <pc:sldMkLst>
          <pc:docMk/>
          <pc:sldMk cId="1134856225" sldId="274"/>
        </pc:sldMkLst>
        <pc:spChg chg="del mod">
          <ac:chgData name="Julius Hearns" userId="345dd50c-068a-47d5-ad28-05eb8da20d68" providerId="ADAL" clId="{0AD1649D-A561-4F4C-B376-DA42CDEE2665}" dt="2025-10-30T19:42:45.300" v="553" actId="478"/>
          <ac:spMkLst>
            <pc:docMk/>
            <pc:sldMk cId="1134856225" sldId="274"/>
            <ac:spMk id="2" creationId="{DA689014-31D4-C33C-1CC9-97B16022E118}"/>
          </ac:spMkLst>
        </pc:spChg>
        <pc:spChg chg="add mod">
          <ac:chgData name="Julius Hearns" userId="345dd50c-068a-47d5-ad28-05eb8da20d68" providerId="ADAL" clId="{0AD1649D-A561-4F4C-B376-DA42CDEE2665}" dt="2025-10-30T19:42:45.300" v="553" actId="478"/>
          <ac:spMkLst>
            <pc:docMk/>
            <pc:sldMk cId="1134856225" sldId="274"/>
            <ac:spMk id="5" creationId="{B40E5190-C124-2655-602C-84924D8A8E22}"/>
          </ac:spMkLst>
        </pc:spChg>
        <pc:spChg chg="add mod ord topLvl">
          <ac:chgData name="Julius Hearns" userId="345dd50c-068a-47d5-ad28-05eb8da20d68" providerId="ADAL" clId="{0AD1649D-A561-4F4C-B376-DA42CDEE2665}" dt="2025-10-31T13:53:05.350" v="1667" actId="1076"/>
          <ac:spMkLst>
            <pc:docMk/>
            <pc:sldMk cId="1134856225" sldId="274"/>
            <ac:spMk id="6" creationId="{A6BF7A4A-0E18-DA1B-452F-846DD114BA39}"/>
          </ac:spMkLst>
        </pc:spChg>
        <pc:spChg chg="add del mod ord topLvl">
          <ac:chgData name="Julius Hearns" userId="345dd50c-068a-47d5-ad28-05eb8da20d68" providerId="ADAL" clId="{0AD1649D-A561-4F4C-B376-DA42CDEE2665}" dt="2025-10-31T13:50:43.927" v="1651" actId="21"/>
          <ac:spMkLst>
            <pc:docMk/>
            <pc:sldMk cId="1134856225" sldId="274"/>
            <ac:spMk id="7" creationId="{4EB9F49A-4D88-4630-2EEE-F773058E9878}"/>
          </ac:spMkLst>
        </pc:spChg>
        <pc:spChg chg="mod">
          <ac:chgData name="Julius Hearns" userId="345dd50c-068a-47d5-ad28-05eb8da20d68" providerId="ADAL" clId="{0AD1649D-A561-4F4C-B376-DA42CDEE2665}" dt="2025-10-31T13:50:39.888" v="1650" actId="165"/>
          <ac:spMkLst>
            <pc:docMk/>
            <pc:sldMk cId="1134856225" sldId="274"/>
            <ac:spMk id="9" creationId="{E3E059EB-397B-A662-87B2-F1F9DE87E446}"/>
          </ac:spMkLst>
        </pc:spChg>
        <pc:spChg chg="mod">
          <ac:chgData name="Julius Hearns" userId="345dd50c-068a-47d5-ad28-05eb8da20d68" providerId="ADAL" clId="{0AD1649D-A561-4F4C-B376-DA42CDEE2665}" dt="2025-10-31T13:50:39.888" v="1650" actId="165"/>
          <ac:spMkLst>
            <pc:docMk/>
            <pc:sldMk cId="1134856225" sldId="274"/>
            <ac:spMk id="10" creationId="{FD1E537E-0164-D99D-BE0A-4294D3001AEF}"/>
          </ac:spMkLst>
        </pc:spChg>
        <pc:spChg chg="add mod ord topLvl">
          <ac:chgData name="Julius Hearns" userId="345dd50c-068a-47d5-ad28-05eb8da20d68" providerId="ADAL" clId="{0AD1649D-A561-4F4C-B376-DA42CDEE2665}" dt="2025-10-31T13:50:39.888" v="1650" actId="165"/>
          <ac:spMkLst>
            <pc:docMk/>
            <pc:sldMk cId="1134856225" sldId="274"/>
            <ac:spMk id="11" creationId="{B32646B5-708E-B11D-4740-63C82008CAF4}"/>
          </ac:spMkLst>
        </pc:spChg>
        <pc:spChg chg="add mod ord topLvl">
          <ac:chgData name="Julius Hearns" userId="345dd50c-068a-47d5-ad28-05eb8da20d68" providerId="ADAL" clId="{0AD1649D-A561-4F4C-B376-DA42CDEE2665}" dt="2025-10-31T13:50:39.888" v="1650" actId="165"/>
          <ac:spMkLst>
            <pc:docMk/>
            <pc:sldMk cId="1134856225" sldId="274"/>
            <ac:spMk id="12" creationId="{712F3E79-0352-A896-FA80-419747934B13}"/>
          </ac:spMkLst>
        </pc:spChg>
        <pc:spChg chg="add mod ord topLvl">
          <ac:chgData name="Julius Hearns" userId="345dd50c-068a-47d5-ad28-05eb8da20d68" providerId="ADAL" clId="{0AD1649D-A561-4F4C-B376-DA42CDEE2665}" dt="2025-10-31T13:50:39.888" v="1650" actId="165"/>
          <ac:spMkLst>
            <pc:docMk/>
            <pc:sldMk cId="1134856225" sldId="274"/>
            <ac:spMk id="13" creationId="{20B51726-41C4-3C8A-9C6C-F5006396D1DE}"/>
          </ac:spMkLst>
        </pc:spChg>
        <pc:spChg chg="add mod ord topLvl">
          <ac:chgData name="Julius Hearns" userId="345dd50c-068a-47d5-ad28-05eb8da20d68" providerId="ADAL" clId="{0AD1649D-A561-4F4C-B376-DA42CDEE2665}" dt="2025-10-31T13:53:40.257" v="1671" actId="1076"/>
          <ac:spMkLst>
            <pc:docMk/>
            <pc:sldMk cId="1134856225" sldId="274"/>
            <ac:spMk id="14" creationId="{F1662922-097F-6F7A-79AD-2BCC7B209EB3}"/>
          </ac:spMkLst>
        </pc:spChg>
        <pc:spChg chg="add del mod ord">
          <ac:chgData name="Julius Hearns" userId="345dd50c-068a-47d5-ad28-05eb8da20d68" providerId="ADAL" clId="{0AD1649D-A561-4F4C-B376-DA42CDEE2665}" dt="2025-10-30T19:43:51.939" v="562" actId="478"/>
          <ac:spMkLst>
            <pc:docMk/>
            <pc:sldMk cId="1134856225" sldId="274"/>
            <ac:spMk id="15" creationId="{90C83DF1-7DBE-0A23-11CE-B27A65EE73E6}"/>
          </ac:spMkLst>
        </pc:spChg>
        <pc:spChg chg="add">
          <ac:chgData name="Julius Hearns" userId="345dd50c-068a-47d5-ad28-05eb8da20d68" providerId="ADAL" clId="{0AD1649D-A561-4F4C-B376-DA42CDEE2665}" dt="2025-10-30T19:54:28.496" v="599"/>
          <ac:spMkLst>
            <pc:docMk/>
            <pc:sldMk cId="1134856225" sldId="274"/>
            <ac:spMk id="17" creationId="{6253BE49-9669-C9E3-41F7-56200C61AFBB}"/>
          </ac:spMkLst>
        </pc:spChg>
        <pc:spChg chg="add mod">
          <ac:chgData name="Julius Hearns" userId="345dd50c-068a-47d5-ad28-05eb8da20d68" providerId="ADAL" clId="{0AD1649D-A561-4F4C-B376-DA42CDEE2665}" dt="2025-10-30T19:54:55.047" v="606" actId="14100"/>
          <ac:spMkLst>
            <pc:docMk/>
            <pc:sldMk cId="1134856225" sldId="274"/>
            <ac:spMk id="18" creationId="{28F65776-B94A-CF28-0531-A30F9208404D}"/>
          </ac:spMkLst>
        </pc:spChg>
        <pc:spChg chg="mod">
          <ac:chgData name="Julius Hearns" userId="345dd50c-068a-47d5-ad28-05eb8da20d68" providerId="ADAL" clId="{0AD1649D-A561-4F4C-B376-DA42CDEE2665}" dt="2025-10-31T04:27:13.526" v="1625"/>
          <ac:spMkLst>
            <pc:docMk/>
            <pc:sldMk cId="1134856225" sldId="274"/>
            <ac:spMk id="21" creationId="{7EFAF8E4-CEF3-3E52-B4F9-5E7E17990EFC}"/>
          </ac:spMkLst>
        </pc:spChg>
        <pc:spChg chg="mod">
          <ac:chgData name="Julius Hearns" userId="345dd50c-068a-47d5-ad28-05eb8da20d68" providerId="ADAL" clId="{0AD1649D-A561-4F4C-B376-DA42CDEE2665}" dt="2025-10-31T04:27:13.526" v="1625"/>
          <ac:spMkLst>
            <pc:docMk/>
            <pc:sldMk cId="1134856225" sldId="274"/>
            <ac:spMk id="22" creationId="{18579A91-07AA-3ACA-98AE-B7F4A6EF4E1A}"/>
          </ac:spMkLst>
        </pc:spChg>
        <pc:spChg chg="add mod">
          <ac:chgData name="Julius Hearns" userId="345dd50c-068a-47d5-ad28-05eb8da20d68" providerId="ADAL" clId="{0AD1649D-A561-4F4C-B376-DA42CDEE2665}" dt="2025-10-31T04:27:25.230" v="1645" actId="20577"/>
          <ac:spMkLst>
            <pc:docMk/>
            <pc:sldMk cId="1134856225" sldId="274"/>
            <ac:spMk id="23" creationId="{4C99989C-7977-84DC-5C7C-EAADF49FC83E}"/>
          </ac:spMkLst>
        </pc:spChg>
        <pc:spChg chg="add mod">
          <ac:chgData name="Julius Hearns" userId="345dd50c-068a-47d5-ad28-05eb8da20d68" providerId="ADAL" clId="{0AD1649D-A561-4F4C-B376-DA42CDEE2665}" dt="2025-10-31T13:50:30.131" v="1647"/>
          <ac:spMkLst>
            <pc:docMk/>
            <pc:sldMk cId="1134856225" sldId="274"/>
            <ac:spMk id="24" creationId="{8FA4D9B8-53FE-0548-0E86-64AA81BE94AF}"/>
          </ac:spMkLst>
        </pc:spChg>
        <pc:spChg chg="add mod">
          <ac:chgData name="Julius Hearns" userId="345dd50c-068a-47d5-ad28-05eb8da20d68" providerId="ADAL" clId="{0AD1649D-A561-4F4C-B376-DA42CDEE2665}" dt="2025-10-31T13:53:36.209" v="1670" actId="14100"/>
          <ac:spMkLst>
            <pc:docMk/>
            <pc:sldMk cId="1134856225" sldId="274"/>
            <ac:spMk id="25" creationId="{0E0C2482-9FF9-1A17-95C1-506543523211}"/>
          </ac:spMkLst>
        </pc:spChg>
        <pc:spChg chg="add mod">
          <ac:chgData name="Julius Hearns" userId="345dd50c-068a-47d5-ad28-05eb8da20d68" providerId="ADAL" clId="{0AD1649D-A561-4F4C-B376-DA42CDEE2665}" dt="2025-10-31T13:53:55.507" v="1672" actId="1076"/>
          <ac:spMkLst>
            <pc:docMk/>
            <pc:sldMk cId="1134856225" sldId="274"/>
            <ac:spMk id="26" creationId="{B6FC35B6-5549-9377-573F-A8DBA3EEC092}"/>
          </ac:spMkLst>
        </pc:spChg>
        <pc:grpChg chg="add mod ord topLvl">
          <ac:chgData name="Julius Hearns" userId="345dd50c-068a-47d5-ad28-05eb8da20d68" providerId="ADAL" clId="{0AD1649D-A561-4F4C-B376-DA42CDEE2665}" dt="2025-10-31T13:50:39.888" v="1650" actId="165"/>
          <ac:grpSpMkLst>
            <pc:docMk/>
            <pc:sldMk cId="1134856225" sldId="274"/>
            <ac:grpSpMk id="8" creationId="{852FA8CA-DC34-BADD-2EE8-2D26AAC73FDF}"/>
          </ac:grpSpMkLst>
        </pc:grpChg>
        <pc:grpChg chg="add del mod ord">
          <ac:chgData name="Julius Hearns" userId="345dd50c-068a-47d5-ad28-05eb8da20d68" providerId="ADAL" clId="{0AD1649D-A561-4F4C-B376-DA42CDEE2665}" dt="2025-10-31T13:50:39.888" v="1650" actId="165"/>
          <ac:grpSpMkLst>
            <pc:docMk/>
            <pc:sldMk cId="1134856225" sldId="274"/>
            <ac:grpSpMk id="16" creationId="{DFD4953E-7D48-7803-4124-26BCC7BC34A8}"/>
          </ac:grpSpMkLst>
        </pc:grpChg>
        <pc:grpChg chg="add mod">
          <ac:chgData name="Julius Hearns" userId="345dd50c-068a-47d5-ad28-05eb8da20d68" providerId="ADAL" clId="{0AD1649D-A561-4F4C-B376-DA42CDEE2665}" dt="2025-10-31T04:27:18.227" v="1626" actId="1076"/>
          <ac:grpSpMkLst>
            <pc:docMk/>
            <pc:sldMk cId="1134856225" sldId="274"/>
            <ac:grpSpMk id="20" creationId="{11CF62ED-AFB9-BD87-F209-4E1874778F54}"/>
          </ac:grpSpMkLst>
        </pc:grpChg>
        <pc:picChg chg="add del mod">
          <ac:chgData name="Julius Hearns" userId="345dd50c-068a-47d5-ad28-05eb8da20d68" providerId="ADAL" clId="{0AD1649D-A561-4F4C-B376-DA42CDEE2665}" dt="2025-10-30T19:59:37.836" v="609" actId="21"/>
          <ac:picMkLst>
            <pc:docMk/>
            <pc:sldMk cId="1134856225" sldId="274"/>
            <ac:picMk id="19" creationId="{4A666C96-C4A5-AFB2-CBA4-0EA47C81C5A4}"/>
          </ac:picMkLst>
        </pc:picChg>
        <pc:picChg chg="add del mod">
          <ac:chgData name="Julius Hearns" userId="345dd50c-068a-47d5-ad28-05eb8da20d68" providerId="ADAL" clId="{0AD1649D-A561-4F4C-B376-DA42CDEE2665}" dt="2025-10-30T19:50:36.926" v="597" actId="478"/>
          <ac:picMkLst>
            <pc:docMk/>
            <pc:sldMk cId="1134856225" sldId="274"/>
            <ac:picMk id="2050" creationId="{10E20501-DDDC-012F-0CC7-7045394B871F}"/>
          </ac:picMkLst>
        </pc:picChg>
      </pc:sldChg>
      <pc:sldChg chg="add del">
        <pc:chgData name="Julius Hearns" userId="345dd50c-068a-47d5-ad28-05eb8da20d68" providerId="ADAL" clId="{0AD1649D-A561-4F4C-B376-DA42CDEE2665}" dt="2025-10-30T18:26:21.613" v="156" actId="2696"/>
        <pc:sldMkLst>
          <pc:docMk/>
          <pc:sldMk cId="2491911311" sldId="274"/>
        </pc:sldMkLst>
      </pc:sldChg>
      <pc:sldChg chg="addSp delSp modSp new del mod setBg modAnim">
        <pc:chgData name="Julius Hearns" userId="345dd50c-068a-47d5-ad28-05eb8da20d68" providerId="ADAL" clId="{0AD1649D-A561-4F4C-B376-DA42CDEE2665}" dt="2025-10-30T20:02:50.443" v="616" actId="2696"/>
        <pc:sldMkLst>
          <pc:docMk/>
          <pc:sldMk cId="972309287" sldId="275"/>
        </pc:sldMkLst>
        <pc:spChg chg="del">
          <ac:chgData name="Julius Hearns" userId="345dd50c-068a-47d5-ad28-05eb8da20d68" providerId="ADAL" clId="{0AD1649D-A561-4F4C-B376-DA42CDEE2665}" dt="2025-10-30T19:59:58.006" v="611" actId="26606"/>
          <ac:spMkLst>
            <pc:docMk/>
            <pc:sldMk cId="972309287" sldId="275"/>
            <ac:spMk id="2" creationId="{9F9FEE3D-5A4C-6174-EA84-FBA0B5C5923D}"/>
          </ac:spMkLst>
        </pc:spChg>
        <pc:spChg chg="del">
          <ac:chgData name="Julius Hearns" userId="345dd50c-068a-47d5-ad28-05eb8da20d68" providerId="ADAL" clId="{0AD1649D-A561-4F4C-B376-DA42CDEE2665}" dt="2025-10-30T19:59:58.006" v="611" actId="26606"/>
          <ac:spMkLst>
            <pc:docMk/>
            <pc:sldMk cId="972309287" sldId="275"/>
            <ac:spMk id="3" creationId="{EA9AF64C-DE3D-2970-FDEF-163066E67C3A}"/>
          </ac:spMkLst>
        </pc:spChg>
        <pc:spChg chg="add">
          <ac:chgData name="Julius Hearns" userId="345dd50c-068a-47d5-ad28-05eb8da20d68" providerId="ADAL" clId="{0AD1649D-A561-4F4C-B376-DA42CDEE2665}" dt="2025-10-30T19:59:58.006" v="611" actId="26606"/>
          <ac:spMkLst>
            <pc:docMk/>
            <pc:sldMk cId="972309287" sldId="275"/>
            <ac:spMk id="24" creationId="{0E99ED6D-365F-4CAE-942F-ECA78F74BD7F}"/>
          </ac:spMkLst>
        </pc:spChg>
        <pc:picChg chg="add mod">
          <ac:chgData name="Julius Hearns" userId="345dd50c-068a-47d5-ad28-05eb8da20d68" providerId="ADAL" clId="{0AD1649D-A561-4F4C-B376-DA42CDEE2665}" dt="2025-10-30T20:01:21.991" v="615" actId="14100"/>
          <ac:picMkLst>
            <pc:docMk/>
            <pc:sldMk cId="972309287" sldId="275"/>
            <ac:picMk id="19" creationId="{4A666C96-C4A5-AFB2-CBA4-0EA47C81C5A4}"/>
          </ac:picMkLst>
        </pc:picChg>
      </pc:sldChg>
      <pc:sldChg chg="modSp add">
        <pc:chgData name="Julius Hearns" userId="345dd50c-068a-47d5-ad28-05eb8da20d68" providerId="ADAL" clId="{0AD1649D-A561-4F4C-B376-DA42CDEE2665}" dt="2025-10-31T04:13:37.470" v="1575" actId="1076"/>
        <pc:sldMkLst>
          <pc:docMk/>
          <pc:sldMk cId="3081980089" sldId="275"/>
        </pc:sldMkLst>
        <pc:picChg chg="mod">
          <ac:chgData name="Julius Hearns" userId="345dd50c-068a-47d5-ad28-05eb8da20d68" providerId="ADAL" clId="{0AD1649D-A561-4F4C-B376-DA42CDEE2665}" dt="2025-10-31T04:13:37.470" v="1575" actId="1076"/>
          <ac:picMkLst>
            <pc:docMk/>
            <pc:sldMk cId="3081980089" sldId="275"/>
            <ac:picMk id="5" creationId="{36EFF96E-0A28-BD22-41AC-A199EB9AF27D}"/>
          </ac:picMkLst>
        </pc:picChg>
      </pc:sldChg>
      <pc:sldChg chg="add del">
        <pc:chgData name="Julius Hearns" userId="345dd50c-068a-47d5-ad28-05eb8da20d68" providerId="ADAL" clId="{0AD1649D-A561-4F4C-B376-DA42CDEE2665}" dt="2025-10-30T20:43:39.305" v="725"/>
        <pc:sldMkLst>
          <pc:docMk/>
          <pc:sldMk cId="1360306346" sldId="276"/>
        </pc:sldMkLst>
      </pc:sldChg>
      <pc:sldChg chg="addSp modSp mod modAnim">
        <pc:chgData name="Julius Hearns" userId="345dd50c-068a-47d5-ad28-05eb8da20d68" providerId="ADAL" clId="{0AD1649D-A561-4F4C-B376-DA42CDEE2665}" dt="2025-10-31T16:50:11.858" v="1688"/>
        <pc:sldMkLst>
          <pc:docMk/>
          <pc:sldMk cId="2114106685" sldId="276"/>
        </pc:sldMkLst>
        <pc:spChg chg="mod">
          <ac:chgData name="Julius Hearns" userId="345dd50c-068a-47d5-ad28-05eb8da20d68" providerId="ADAL" clId="{0AD1649D-A561-4F4C-B376-DA42CDEE2665}" dt="2025-10-31T03:17:43.039" v="1222" actId="164"/>
          <ac:spMkLst>
            <pc:docMk/>
            <pc:sldMk cId="2114106685" sldId="276"/>
            <ac:spMk id="2" creationId="{D1A5B7B2-D2FF-8ABC-49D5-DDFA75CCF517}"/>
          </ac:spMkLst>
        </pc:spChg>
        <pc:spChg chg="mod">
          <ac:chgData name="Julius Hearns" userId="345dd50c-068a-47d5-ad28-05eb8da20d68" providerId="ADAL" clId="{0AD1649D-A561-4F4C-B376-DA42CDEE2665}" dt="2025-10-31T03:15:37.083" v="1210" actId="164"/>
          <ac:spMkLst>
            <pc:docMk/>
            <pc:sldMk cId="2114106685" sldId="276"/>
            <ac:spMk id="3" creationId="{79890E5F-5D28-A041-3E38-411716F89F89}"/>
          </ac:spMkLst>
        </pc:spChg>
        <pc:spChg chg="ord">
          <ac:chgData name="Julius Hearns" userId="345dd50c-068a-47d5-ad28-05eb8da20d68" providerId="ADAL" clId="{0AD1649D-A561-4F4C-B376-DA42CDEE2665}" dt="2025-10-31T04:19:42.872" v="1598" actId="167"/>
          <ac:spMkLst>
            <pc:docMk/>
            <pc:sldMk cId="2114106685" sldId="276"/>
            <ac:spMk id="4" creationId="{17DD557B-2BE3-8586-DFB4-2A57CFBE3654}"/>
          </ac:spMkLst>
        </pc:spChg>
        <pc:spChg chg="add mod ord">
          <ac:chgData name="Julius Hearns" userId="345dd50c-068a-47d5-ad28-05eb8da20d68" providerId="ADAL" clId="{0AD1649D-A561-4F4C-B376-DA42CDEE2665}" dt="2025-10-31T03:17:43.039" v="1222" actId="164"/>
          <ac:spMkLst>
            <pc:docMk/>
            <pc:sldMk cId="2114106685" sldId="276"/>
            <ac:spMk id="5" creationId="{5FB2DD96-2677-3779-0345-1930786DBE35}"/>
          </ac:spMkLst>
        </pc:spChg>
        <pc:spChg chg="mod">
          <ac:chgData name="Julius Hearns" userId="345dd50c-068a-47d5-ad28-05eb8da20d68" providerId="ADAL" clId="{0AD1649D-A561-4F4C-B376-DA42CDEE2665}" dt="2025-10-31T03:17:32.681" v="1219" actId="164"/>
          <ac:spMkLst>
            <pc:docMk/>
            <pc:sldMk cId="2114106685" sldId="276"/>
            <ac:spMk id="7" creationId="{C3BD2694-024B-6B36-D768-EC0D52275256}"/>
          </ac:spMkLst>
        </pc:spChg>
        <pc:spChg chg="add mod ord">
          <ac:chgData name="Julius Hearns" userId="345dd50c-068a-47d5-ad28-05eb8da20d68" providerId="ADAL" clId="{0AD1649D-A561-4F4C-B376-DA42CDEE2665}" dt="2025-10-31T03:18:01.002" v="1228" actId="1076"/>
          <ac:spMkLst>
            <pc:docMk/>
            <pc:sldMk cId="2114106685" sldId="276"/>
            <ac:spMk id="8" creationId="{BD6706D0-DAF7-4CA8-27D7-0CD29B99AAC5}"/>
          </ac:spMkLst>
        </pc:spChg>
        <pc:spChg chg="mod">
          <ac:chgData name="Julius Hearns" userId="345dd50c-068a-47d5-ad28-05eb8da20d68" providerId="ADAL" clId="{0AD1649D-A561-4F4C-B376-DA42CDEE2665}" dt="2025-10-31T03:14:34.204" v="1200"/>
          <ac:spMkLst>
            <pc:docMk/>
            <pc:sldMk cId="2114106685" sldId="276"/>
            <ac:spMk id="11" creationId="{BD774C78-EAD0-EB10-775A-F39B31472324}"/>
          </ac:spMkLst>
        </pc:spChg>
        <pc:spChg chg="mod">
          <ac:chgData name="Julius Hearns" userId="345dd50c-068a-47d5-ad28-05eb8da20d68" providerId="ADAL" clId="{0AD1649D-A561-4F4C-B376-DA42CDEE2665}" dt="2025-10-31T03:14:34.204" v="1200"/>
          <ac:spMkLst>
            <pc:docMk/>
            <pc:sldMk cId="2114106685" sldId="276"/>
            <ac:spMk id="12" creationId="{5AE94B46-52A7-F590-07A2-7DD98C5FE308}"/>
          </ac:spMkLst>
        </pc:spChg>
        <pc:spChg chg="add mod ord">
          <ac:chgData name="Julius Hearns" userId="345dd50c-068a-47d5-ad28-05eb8da20d68" providerId="ADAL" clId="{0AD1649D-A561-4F4C-B376-DA42CDEE2665}" dt="2025-10-31T04:19:40.353" v="1597" actId="167"/>
          <ac:spMkLst>
            <pc:docMk/>
            <pc:sldMk cId="2114106685" sldId="276"/>
            <ac:spMk id="16" creationId="{AD54BA18-0C87-9142-3F1C-C6C253A25124}"/>
          </ac:spMkLst>
        </pc:spChg>
        <pc:spChg chg="add mod">
          <ac:chgData name="Julius Hearns" userId="345dd50c-068a-47d5-ad28-05eb8da20d68" providerId="ADAL" clId="{0AD1649D-A561-4F4C-B376-DA42CDEE2665}" dt="2025-10-31T03:58:47.099" v="1554"/>
          <ac:spMkLst>
            <pc:docMk/>
            <pc:sldMk cId="2114106685" sldId="276"/>
            <ac:spMk id="17" creationId="{D16265B1-9453-7446-54B8-F001727CE945}"/>
          </ac:spMkLst>
        </pc:spChg>
        <pc:grpChg chg="add mod">
          <ac:chgData name="Julius Hearns" userId="345dd50c-068a-47d5-ad28-05eb8da20d68" providerId="ADAL" clId="{0AD1649D-A561-4F4C-B376-DA42CDEE2665}" dt="2025-10-31T03:15:37.083" v="1210" actId="164"/>
          <ac:grpSpMkLst>
            <pc:docMk/>
            <pc:sldMk cId="2114106685" sldId="276"/>
            <ac:grpSpMk id="10" creationId="{410CDCCD-2B42-65CD-D496-939E587FC1E4}"/>
          </ac:grpSpMkLst>
        </pc:grpChg>
        <pc:grpChg chg="add mod">
          <ac:chgData name="Julius Hearns" userId="345dd50c-068a-47d5-ad28-05eb8da20d68" providerId="ADAL" clId="{0AD1649D-A561-4F4C-B376-DA42CDEE2665}" dt="2025-10-31T03:17:49.124" v="1224" actId="14100"/>
          <ac:grpSpMkLst>
            <pc:docMk/>
            <pc:sldMk cId="2114106685" sldId="276"/>
            <ac:grpSpMk id="13" creationId="{2F22C808-323A-1E92-116A-6E46915D93B7}"/>
          </ac:grpSpMkLst>
        </pc:grpChg>
        <pc:grpChg chg="add mod">
          <ac:chgData name="Julius Hearns" userId="345dd50c-068a-47d5-ad28-05eb8da20d68" providerId="ADAL" clId="{0AD1649D-A561-4F4C-B376-DA42CDEE2665}" dt="2025-10-31T03:17:56.703" v="1227" actId="14100"/>
          <ac:grpSpMkLst>
            <pc:docMk/>
            <pc:sldMk cId="2114106685" sldId="276"/>
            <ac:grpSpMk id="14" creationId="{310D1BF7-72BE-D8D4-9DB4-94DF21551674}"/>
          </ac:grpSpMkLst>
        </pc:grpChg>
        <pc:grpChg chg="add mod">
          <ac:chgData name="Julius Hearns" userId="345dd50c-068a-47d5-ad28-05eb8da20d68" providerId="ADAL" clId="{0AD1649D-A561-4F4C-B376-DA42CDEE2665}" dt="2025-10-31T03:17:52.002" v="1225" actId="1076"/>
          <ac:grpSpMkLst>
            <pc:docMk/>
            <pc:sldMk cId="2114106685" sldId="276"/>
            <ac:grpSpMk id="15" creationId="{D69DD697-2C65-9CA2-01FA-9DD226582B0B}"/>
          </ac:grpSpMkLst>
        </pc:grpChg>
        <pc:grpChg chg="mod">
          <ac:chgData name="Julius Hearns" userId="345dd50c-068a-47d5-ad28-05eb8da20d68" providerId="ADAL" clId="{0AD1649D-A561-4F4C-B376-DA42CDEE2665}" dt="2025-10-31T16:49:50.055" v="1687" actId="14100"/>
          <ac:grpSpMkLst>
            <pc:docMk/>
            <pc:sldMk cId="2114106685" sldId="276"/>
            <ac:grpSpMk id="27" creationId="{77E88BCE-1A3C-25CA-F961-7AFF0ADD97FD}"/>
          </ac:grpSpMkLst>
        </pc:grpChg>
        <pc:picChg chg="mod">
          <ac:chgData name="Julius Hearns" userId="345dd50c-068a-47d5-ad28-05eb8da20d68" providerId="ADAL" clId="{0AD1649D-A561-4F4C-B376-DA42CDEE2665}" dt="2025-10-31T03:15:37.083" v="1210" actId="164"/>
          <ac:picMkLst>
            <pc:docMk/>
            <pc:sldMk cId="2114106685" sldId="276"/>
            <ac:picMk id="6" creationId="{F9F60C22-3017-D88E-A020-C5A94767C566}"/>
          </ac:picMkLst>
        </pc:picChg>
        <pc:picChg chg="mod">
          <ac:chgData name="Julius Hearns" userId="345dd50c-068a-47d5-ad28-05eb8da20d68" providerId="ADAL" clId="{0AD1649D-A561-4F4C-B376-DA42CDEE2665}" dt="2025-10-31T03:51:02.812" v="1500" actId="688"/>
          <ac:picMkLst>
            <pc:docMk/>
            <pc:sldMk cId="2114106685" sldId="276"/>
            <ac:picMk id="9" creationId="{58E0942A-E893-FD4A-0693-A8D90C3618AB}"/>
          </ac:picMkLst>
        </pc:picChg>
      </pc:sldChg>
      <pc:sldChg chg="addSp delSp modSp mod delAnim modAnim">
        <pc:chgData name="Julius Hearns" userId="345dd50c-068a-47d5-ad28-05eb8da20d68" providerId="ADAL" clId="{0AD1649D-A561-4F4C-B376-DA42CDEE2665}" dt="2025-10-31T17:04:57.921" v="1725"/>
        <pc:sldMkLst>
          <pc:docMk/>
          <pc:sldMk cId="3445825033" sldId="277"/>
        </pc:sldMkLst>
        <pc:spChg chg="mod">
          <ac:chgData name="Julius Hearns" userId="345dd50c-068a-47d5-ad28-05eb8da20d68" providerId="ADAL" clId="{0AD1649D-A561-4F4C-B376-DA42CDEE2665}" dt="2025-10-31T03:23:23.955" v="1278" actId="164"/>
          <ac:spMkLst>
            <pc:docMk/>
            <pc:sldMk cId="3445825033" sldId="277"/>
            <ac:spMk id="2" creationId="{04B90453-8720-C0EB-1FD5-250EE4ED70DC}"/>
          </ac:spMkLst>
        </pc:spChg>
        <pc:spChg chg="del mod">
          <ac:chgData name="Julius Hearns" userId="345dd50c-068a-47d5-ad28-05eb8da20d68" providerId="ADAL" clId="{0AD1649D-A561-4F4C-B376-DA42CDEE2665}" dt="2025-10-31T03:21:37.052" v="1254" actId="478"/>
          <ac:spMkLst>
            <pc:docMk/>
            <pc:sldMk cId="3445825033" sldId="277"/>
            <ac:spMk id="3" creationId="{837A2597-FB21-73DA-E995-9EFAA4DD9F92}"/>
          </ac:spMkLst>
        </pc:spChg>
        <pc:spChg chg="add del mod">
          <ac:chgData name="Julius Hearns" userId="345dd50c-068a-47d5-ad28-05eb8da20d68" providerId="ADAL" clId="{0AD1649D-A561-4F4C-B376-DA42CDEE2665}" dt="2025-10-31T03:20:15" v="1240" actId="478"/>
          <ac:spMkLst>
            <pc:docMk/>
            <pc:sldMk cId="3445825033" sldId="277"/>
            <ac:spMk id="4" creationId="{DAB5CB36-B8BF-5450-4B27-0C02E5C67FE6}"/>
          </ac:spMkLst>
        </pc:spChg>
        <pc:spChg chg="add del mod">
          <ac:chgData name="Julius Hearns" userId="345dd50c-068a-47d5-ad28-05eb8da20d68" providerId="ADAL" clId="{0AD1649D-A561-4F4C-B376-DA42CDEE2665}" dt="2025-10-31T03:20:25.843" v="1242" actId="478"/>
          <ac:spMkLst>
            <pc:docMk/>
            <pc:sldMk cId="3445825033" sldId="277"/>
            <ac:spMk id="6" creationId="{0D3BA2F8-EB8D-A1EC-D54F-322C8127A659}"/>
          </ac:spMkLst>
        </pc:spChg>
        <pc:spChg chg="mod">
          <ac:chgData name="Julius Hearns" userId="345dd50c-068a-47d5-ad28-05eb8da20d68" providerId="ADAL" clId="{0AD1649D-A561-4F4C-B376-DA42CDEE2665}" dt="2025-10-31T03:23:51.873" v="1282" actId="164"/>
          <ac:spMkLst>
            <pc:docMk/>
            <pc:sldMk cId="3445825033" sldId="277"/>
            <ac:spMk id="7" creationId="{F00CC517-DF50-2FEA-9124-5E1BEE3FE42A}"/>
          </ac:spMkLst>
        </pc:spChg>
        <pc:spChg chg="mod">
          <ac:chgData name="Julius Hearns" userId="345dd50c-068a-47d5-ad28-05eb8da20d68" providerId="ADAL" clId="{0AD1649D-A561-4F4C-B376-DA42CDEE2665}" dt="2025-10-31T03:20:39.725" v="1243"/>
          <ac:spMkLst>
            <pc:docMk/>
            <pc:sldMk cId="3445825033" sldId="277"/>
            <ac:spMk id="12" creationId="{4F39B94C-D60B-78E9-8332-1B0DECA6514E}"/>
          </ac:spMkLst>
        </pc:spChg>
        <pc:spChg chg="mod">
          <ac:chgData name="Julius Hearns" userId="345dd50c-068a-47d5-ad28-05eb8da20d68" providerId="ADAL" clId="{0AD1649D-A561-4F4C-B376-DA42CDEE2665}" dt="2025-10-31T03:20:39.725" v="1243"/>
          <ac:spMkLst>
            <pc:docMk/>
            <pc:sldMk cId="3445825033" sldId="277"/>
            <ac:spMk id="13" creationId="{718E5F8E-B99C-BDC9-F3B7-1110D7775B3C}"/>
          </ac:spMkLst>
        </pc:spChg>
        <pc:spChg chg="add mod ord">
          <ac:chgData name="Julius Hearns" userId="345dd50c-068a-47d5-ad28-05eb8da20d68" providerId="ADAL" clId="{0AD1649D-A561-4F4C-B376-DA42CDEE2665}" dt="2025-10-31T03:23:23.955" v="1278" actId="164"/>
          <ac:spMkLst>
            <pc:docMk/>
            <pc:sldMk cId="3445825033" sldId="277"/>
            <ac:spMk id="15" creationId="{06871974-BA46-A869-1C56-1B7A41DA25C9}"/>
          </ac:spMkLst>
        </pc:spChg>
        <pc:spChg chg="add mod ord">
          <ac:chgData name="Julius Hearns" userId="345dd50c-068a-47d5-ad28-05eb8da20d68" providerId="ADAL" clId="{0AD1649D-A561-4F4C-B376-DA42CDEE2665}" dt="2025-10-31T03:23:51.873" v="1282" actId="164"/>
          <ac:spMkLst>
            <pc:docMk/>
            <pc:sldMk cId="3445825033" sldId="277"/>
            <ac:spMk id="16" creationId="{11D66DC2-4C9D-68B9-496E-A123D1D44FFE}"/>
          </ac:spMkLst>
        </pc:spChg>
        <pc:spChg chg="mod">
          <ac:chgData name="Julius Hearns" userId="345dd50c-068a-47d5-ad28-05eb8da20d68" providerId="ADAL" clId="{0AD1649D-A561-4F4C-B376-DA42CDEE2665}" dt="2025-10-31T03:24:38.650" v="1285"/>
          <ac:spMkLst>
            <pc:docMk/>
            <pc:sldMk cId="3445825033" sldId="277"/>
            <ac:spMk id="20" creationId="{6D0FDD11-C440-AEE8-44CE-D04C0EB812EE}"/>
          </ac:spMkLst>
        </pc:spChg>
        <pc:spChg chg="mod">
          <ac:chgData name="Julius Hearns" userId="345dd50c-068a-47d5-ad28-05eb8da20d68" providerId="ADAL" clId="{0AD1649D-A561-4F4C-B376-DA42CDEE2665}" dt="2025-10-31T03:24:38.650" v="1285"/>
          <ac:spMkLst>
            <pc:docMk/>
            <pc:sldMk cId="3445825033" sldId="277"/>
            <ac:spMk id="21" creationId="{F5BD7323-F19F-7BB4-AC2B-CB95643AF72E}"/>
          </ac:spMkLst>
        </pc:spChg>
        <pc:spChg chg="add mod">
          <ac:chgData name="Julius Hearns" userId="345dd50c-068a-47d5-ad28-05eb8da20d68" providerId="ADAL" clId="{0AD1649D-A561-4F4C-B376-DA42CDEE2665}" dt="2025-10-31T03:59:38.940" v="1562" actId="1076"/>
          <ac:spMkLst>
            <pc:docMk/>
            <pc:sldMk cId="3445825033" sldId="277"/>
            <ac:spMk id="23" creationId="{60C433A5-CCE0-47C6-31ED-55D4197A5097}"/>
          </ac:spMkLst>
        </pc:spChg>
        <pc:grpChg chg="add mod">
          <ac:chgData name="Julius Hearns" userId="345dd50c-068a-47d5-ad28-05eb8da20d68" providerId="ADAL" clId="{0AD1649D-A561-4F4C-B376-DA42CDEE2665}" dt="2025-10-31T03:21:23.444" v="1251" actId="164"/>
          <ac:grpSpMkLst>
            <pc:docMk/>
            <pc:sldMk cId="3445825033" sldId="277"/>
            <ac:grpSpMk id="11" creationId="{B2C1B4C9-9702-62CA-07BD-3FEA1E520FDC}"/>
          </ac:grpSpMkLst>
        </pc:grpChg>
        <pc:grpChg chg="add mod">
          <ac:chgData name="Julius Hearns" userId="345dd50c-068a-47d5-ad28-05eb8da20d68" providerId="ADAL" clId="{0AD1649D-A561-4F4C-B376-DA42CDEE2665}" dt="2025-10-31T03:21:47.223" v="1255" actId="1076"/>
          <ac:grpSpMkLst>
            <pc:docMk/>
            <pc:sldMk cId="3445825033" sldId="277"/>
            <ac:grpSpMk id="14" creationId="{1A0EEFEE-DEA5-E283-5875-A76D50671014}"/>
          </ac:grpSpMkLst>
        </pc:grpChg>
        <pc:grpChg chg="add mod">
          <ac:chgData name="Julius Hearns" userId="345dd50c-068a-47d5-ad28-05eb8da20d68" providerId="ADAL" clId="{0AD1649D-A561-4F4C-B376-DA42CDEE2665}" dt="2025-10-31T03:23:28.244" v="1279" actId="1076"/>
          <ac:grpSpMkLst>
            <pc:docMk/>
            <pc:sldMk cId="3445825033" sldId="277"/>
            <ac:grpSpMk id="17" creationId="{6A343B3F-D3C3-BC53-C27B-66B7BFF546E4}"/>
          </ac:grpSpMkLst>
        </pc:grpChg>
        <pc:grpChg chg="add mod">
          <ac:chgData name="Julius Hearns" userId="345dd50c-068a-47d5-ad28-05eb8da20d68" providerId="ADAL" clId="{0AD1649D-A561-4F4C-B376-DA42CDEE2665}" dt="2025-10-31T03:23:56.019" v="1283" actId="1076"/>
          <ac:grpSpMkLst>
            <pc:docMk/>
            <pc:sldMk cId="3445825033" sldId="277"/>
            <ac:grpSpMk id="18" creationId="{6F3D0FEE-E854-8ADA-9A1A-4F57E0154461}"/>
          </ac:grpSpMkLst>
        </pc:grpChg>
        <pc:grpChg chg="add mod">
          <ac:chgData name="Julius Hearns" userId="345dd50c-068a-47d5-ad28-05eb8da20d68" providerId="ADAL" clId="{0AD1649D-A561-4F4C-B376-DA42CDEE2665}" dt="2025-10-31T03:25:30.361" v="1294" actId="164"/>
          <ac:grpSpMkLst>
            <pc:docMk/>
            <pc:sldMk cId="3445825033" sldId="277"/>
            <ac:grpSpMk id="19" creationId="{A8A2F9DC-5EC7-DEDA-044B-9E2921C87A59}"/>
          </ac:grpSpMkLst>
        </pc:grpChg>
        <pc:grpChg chg="add mod">
          <ac:chgData name="Julius Hearns" userId="345dd50c-068a-47d5-ad28-05eb8da20d68" providerId="ADAL" clId="{0AD1649D-A561-4F4C-B376-DA42CDEE2665}" dt="2025-10-31T03:30:32.145" v="1332" actId="14100"/>
          <ac:grpSpMkLst>
            <pc:docMk/>
            <pc:sldMk cId="3445825033" sldId="277"/>
            <ac:grpSpMk id="22" creationId="{5AF74A1C-C143-8B25-3ED8-FC8C25E3D2BC}"/>
          </ac:grpSpMkLst>
        </pc:grpChg>
        <pc:picChg chg="mod">
          <ac:chgData name="Julius Hearns" userId="345dd50c-068a-47d5-ad28-05eb8da20d68" providerId="ADAL" clId="{0AD1649D-A561-4F4C-B376-DA42CDEE2665}" dt="2025-10-31T03:21:23.444" v="1251" actId="164"/>
          <ac:picMkLst>
            <pc:docMk/>
            <pc:sldMk cId="3445825033" sldId="277"/>
            <ac:picMk id="8" creationId="{47A88583-2615-40F9-906C-E2DF8A2F419F}"/>
          </ac:picMkLst>
        </pc:picChg>
        <pc:picChg chg="del">
          <ac:chgData name="Julius Hearns" userId="345dd50c-068a-47d5-ad28-05eb8da20d68" providerId="ADAL" clId="{0AD1649D-A561-4F4C-B376-DA42CDEE2665}" dt="2025-10-31T03:20:05.280" v="1238" actId="478"/>
          <ac:picMkLst>
            <pc:docMk/>
            <pc:sldMk cId="3445825033" sldId="277"/>
            <ac:picMk id="9" creationId="{F9B7A7E0-362B-8CAE-E7BE-793CF7FA2699}"/>
          </ac:picMkLst>
        </pc:picChg>
        <pc:picChg chg="mod">
          <ac:chgData name="Julius Hearns" userId="345dd50c-068a-47d5-ad28-05eb8da20d68" providerId="ADAL" clId="{0AD1649D-A561-4F4C-B376-DA42CDEE2665}" dt="2025-10-31T03:25:30.361" v="1294" actId="164"/>
          <ac:picMkLst>
            <pc:docMk/>
            <pc:sldMk cId="3445825033" sldId="277"/>
            <ac:picMk id="10" creationId="{765FB5C2-0EDE-9B80-298B-7B066CD9B4E4}"/>
          </ac:picMkLst>
        </pc:picChg>
        <pc:picChg chg="add mod">
          <ac:chgData name="Julius Hearns" userId="345dd50c-068a-47d5-ad28-05eb8da20d68" providerId="ADAL" clId="{0AD1649D-A561-4F4C-B376-DA42CDEE2665}" dt="2025-10-31T04:13:50.941" v="1576"/>
          <ac:picMkLst>
            <pc:docMk/>
            <pc:sldMk cId="3445825033" sldId="277"/>
            <ac:picMk id="24" creationId="{AA1F0BED-E9E6-7373-17A6-AA39F44D37FE}"/>
          </ac:picMkLst>
        </pc:picChg>
      </pc:sldChg>
      <pc:sldChg chg="addSp delSp modSp mod delAnim">
        <pc:chgData name="Julius Hearns" userId="345dd50c-068a-47d5-ad28-05eb8da20d68" providerId="ADAL" clId="{0AD1649D-A561-4F4C-B376-DA42CDEE2665}" dt="2025-10-31T17:11:06.250" v="1749" actId="1076"/>
        <pc:sldMkLst>
          <pc:docMk/>
          <pc:sldMk cId="984990830" sldId="278"/>
        </pc:sldMkLst>
        <pc:spChg chg="mod">
          <ac:chgData name="Julius Hearns" userId="345dd50c-068a-47d5-ad28-05eb8da20d68" providerId="ADAL" clId="{0AD1649D-A561-4F4C-B376-DA42CDEE2665}" dt="2025-10-31T03:37:18.475" v="1404" actId="1076"/>
          <ac:spMkLst>
            <pc:docMk/>
            <pc:sldMk cId="984990830" sldId="278"/>
            <ac:spMk id="2" creationId="{9917D9D9-310C-19FF-2EBD-0E7AC882517F}"/>
          </ac:spMkLst>
        </pc:spChg>
        <pc:spChg chg="del">
          <ac:chgData name="Julius Hearns" userId="345dd50c-068a-47d5-ad28-05eb8da20d68" providerId="ADAL" clId="{0AD1649D-A561-4F4C-B376-DA42CDEE2665}" dt="2025-10-31T03:32:51.245" v="1339" actId="478"/>
          <ac:spMkLst>
            <pc:docMk/>
            <pc:sldMk cId="984990830" sldId="278"/>
            <ac:spMk id="3" creationId="{4490C33D-2D99-4B5B-1C9A-440D44BD8DE7}"/>
          </ac:spMkLst>
        </pc:spChg>
        <pc:spChg chg="mod ord">
          <ac:chgData name="Julius Hearns" userId="345dd50c-068a-47d5-ad28-05eb8da20d68" providerId="ADAL" clId="{0AD1649D-A561-4F4C-B376-DA42CDEE2665}" dt="2025-10-31T03:55:44.218" v="1529" actId="167"/>
          <ac:spMkLst>
            <pc:docMk/>
            <pc:sldMk cId="984990830" sldId="278"/>
            <ac:spMk id="4" creationId="{BD94F598-4CE3-4D0F-498C-7FB03EF35E9B}"/>
          </ac:spMkLst>
        </pc:spChg>
        <pc:spChg chg="mod">
          <ac:chgData name="Julius Hearns" userId="345dd50c-068a-47d5-ad28-05eb8da20d68" providerId="ADAL" clId="{0AD1649D-A561-4F4C-B376-DA42CDEE2665}" dt="2025-10-31T03:37:22.771" v="1405" actId="164"/>
          <ac:spMkLst>
            <pc:docMk/>
            <pc:sldMk cId="984990830" sldId="278"/>
            <ac:spMk id="7" creationId="{F7322D0E-641B-23F7-847E-A146BB9AF103}"/>
          </ac:spMkLst>
        </pc:spChg>
        <pc:spChg chg="add del mod">
          <ac:chgData name="Julius Hearns" userId="345dd50c-068a-47d5-ad28-05eb8da20d68" providerId="ADAL" clId="{0AD1649D-A561-4F4C-B376-DA42CDEE2665}" dt="2025-10-31T03:32:59.521" v="1341" actId="478"/>
          <ac:spMkLst>
            <pc:docMk/>
            <pc:sldMk cId="984990830" sldId="278"/>
            <ac:spMk id="11" creationId="{FCFCD9FA-944D-ECF2-0E71-AD6744D5FDE7}"/>
          </ac:spMkLst>
        </pc:spChg>
        <pc:spChg chg="mod">
          <ac:chgData name="Julius Hearns" userId="345dd50c-068a-47d5-ad28-05eb8da20d68" providerId="ADAL" clId="{0AD1649D-A561-4F4C-B376-DA42CDEE2665}" dt="2025-10-31T03:34:06.173" v="1354" actId="165"/>
          <ac:spMkLst>
            <pc:docMk/>
            <pc:sldMk cId="984990830" sldId="278"/>
            <ac:spMk id="13" creationId="{354C7DED-1A5D-E61C-D0BA-1A2634040D64}"/>
          </ac:spMkLst>
        </pc:spChg>
        <pc:spChg chg="mod">
          <ac:chgData name="Julius Hearns" userId="345dd50c-068a-47d5-ad28-05eb8da20d68" providerId="ADAL" clId="{0AD1649D-A561-4F4C-B376-DA42CDEE2665}" dt="2025-10-31T03:34:06.173" v="1354" actId="165"/>
          <ac:spMkLst>
            <pc:docMk/>
            <pc:sldMk cId="984990830" sldId="278"/>
            <ac:spMk id="14" creationId="{CD8C0D1D-7AFA-918E-B3CE-342FF02E0F76}"/>
          </ac:spMkLst>
        </pc:spChg>
        <pc:spChg chg="add mod ord">
          <ac:chgData name="Julius Hearns" userId="345dd50c-068a-47d5-ad28-05eb8da20d68" providerId="ADAL" clId="{0AD1649D-A561-4F4C-B376-DA42CDEE2665}" dt="2025-10-31T03:37:15.058" v="1403" actId="1076"/>
          <ac:spMkLst>
            <pc:docMk/>
            <pc:sldMk cId="984990830" sldId="278"/>
            <ac:spMk id="17" creationId="{D5C1794A-E367-1AE5-188C-DA2D86D7F89D}"/>
          </ac:spMkLst>
        </pc:spChg>
        <pc:spChg chg="add mod ord">
          <ac:chgData name="Julius Hearns" userId="345dd50c-068a-47d5-ad28-05eb8da20d68" providerId="ADAL" clId="{0AD1649D-A561-4F4C-B376-DA42CDEE2665}" dt="2025-10-31T03:37:22.771" v="1405" actId="164"/>
          <ac:spMkLst>
            <pc:docMk/>
            <pc:sldMk cId="984990830" sldId="278"/>
            <ac:spMk id="18" creationId="{590DF2FF-2D62-8107-146A-09EFBE853B64}"/>
          </ac:spMkLst>
        </pc:spChg>
        <pc:spChg chg="add mod ord">
          <ac:chgData name="Julius Hearns" userId="345dd50c-068a-47d5-ad28-05eb8da20d68" providerId="ADAL" clId="{0AD1649D-A561-4F4C-B376-DA42CDEE2665}" dt="2025-10-31T03:52:38.846" v="1510" actId="167"/>
          <ac:spMkLst>
            <pc:docMk/>
            <pc:sldMk cId="984990830" sldId="278"/>
            <ac:spMk id="20" creationId="{EAB72333-7DDE-6403-77FF-DFA5F26A82CD}"/>
          </ac:spMkLst>
        </pc:spChg>
        <pc:spChg chg="add mod ord">
          <ac:chgData name="Julius Hearns" userId="345dd50c-068a-47d5-ad28-05eb8da20d68" providerId="ADAL" clId="{0AD1649D-A561-4F4C-B376-DA42CDEE2665}" dt="2025-10-31T03:53:40.754" v="1520" actId="167"/>
          <ac:spMkLst>
            <pc:docMk/>
            <pc:sldMk cId="984990830" sldId="278"/>
            <ac:spMk id="21" creationId="{55105330-DDAF-D4CA-636D-1466E07A03E7}"/>
          </ac:spMkLst>
        </pc:spChg>
        <pc:spChg chg="add del mod">
          <ac:chgData name="Julius Hearns" userId="345dd50c-068a-47d5-ad28-05eb8da20d68" providerId="ADAL" clId="{0AD1649D-A561-4F4C-B376-DA42CDEE2665}" dt="2025-10-31T03:54:04.783" v="1522" actId="478"/>
          <ac:spMkLst>
            <pc:docMk/>
            <pc:sldMk cId="984990830" sldId="278"/>
            <ac:spMk id="22" creationId="{32431106-18B2-8AB0-255F-119B92CFADC3}"/>
          </ac:spMkLst>
        </pc:spChg>
        <pc:spChg chg="add mod">
          <ac:chgData name="Julius Hearns" userId="345dd50c-068a-47d5-ad28-05eb8da20d68" providerId="ADAL" clId="{0AD1649D-A561-4F4C-B376-DA42CDEE2665}" dt="2025-10-31T03:54:13.640" v="1523" actId="1076"/>
          <ac:spMkLst>
            <pc:docMk/>
            <pc:sldMk cId="984990830" sldId="278"/>
            <ac:spMk id="23" creationId="{5AA331C9-921A-67EA-6E95-A10FA2D466AF}"/>
          </ac:spMkLst>
        </pc:spChg>
        <pc:spChg chg="add mod ord">
          <ac:chgData name="Julius Hearns" userId="345dd50c-068a-47d5-ad28-05eb8da20d68" providerId="ADAL" clId="{0AD1649D-A561-4F4C-B376-DA42CDEE2665}" dt="2025-10-31T03:55:40.919" v="1528" actId="167"/>
          <ac:spMkLst>
            <pc:docMk/>
            <pc:sldMk cId="984990830" sldId="278"/>
            <ac:spMk id="24" creationId="{BEC3A41F-94DD-97D3-3E47-F4B73CBB4221}"/>
          </ac:spMkLst>
        </pc:spChg>
        <pc:spChg chg="add mod">
          <ac:chgData name="Julius Hearns" userId="345dd50c-068a-47d5-ad28-05eb8da20d68" providerId="ADAL" clId="{0AD1649D-A561-4F4C-B376-DA42CDEE2665}" dt="2025-10-31T17:11:06.250" v="1749" actId="1076"/>
          <ac:spMkLst>
            <pc:docMk/>
            <pc:sldMk cId="984990830" sldId="278"/>
            <ac:spMk id="25" creationId="{467B31B9-1926-A892-6D9E-DDA956C5CAF4}"/>
          </ac:spMkLst>
        </pc:spChg>
        <pc:grpChg chg="add mod topLvl">
          <ac:chgData name="Julius Hearns" userId="345dd50c-068a-47d5-ad28-05eb8da20d68" providerId="ADAL" clId="{0AD1649D-A561-4F4C-B376-DA42CDEE2665}" dt="2025-10-31T03:34:34.497" v="1357" actId="164"/>
          <ac:grpSpMkLst>
            <pc:docMk/>
            <pc:sldMk cId="984990830" sldId="278"/>
            <ac:grpSpMk id="12" creationId="{14EDA8DC-021D-9733-5FDD-0A13B1ECDF3E}"/>
          </ac:grpSpMkLst>
        </pc:grpChg>
        <pc:grpChg chg="add del mod">
          <ac:chgData name="Julius Hearns" userId="345dd50c-068a-47d5-ad28-05eb8da20d68" providerId="ADAL" clId="{0AD1649D-A561-4F4C-B376-DA42CDEE2665}" dt="2025-10-31T03:34:06.173" v="1354" actId="165"/>
          <ac:grpSpMkLst>
            <pc:docMk/>
            <pc:sldMk cId="984990830" sldId="278"/>
            <ac:grpSpMk id="15" creationId="{A3CE86F5-3A70-4860-BA57-A4725099984F}"/>
          </ac:grpSpMkLst>
        </pc:grpChg>
        <pc:grpChg chg="add mod">
          <ac:chgData name="Julius Hearns" userId="345dd50c-068a-47d5-ad28-05eb8da20d68" providerId="ADAL" clId="{0AD1649D-A561-4F4C-B376-DA42CDEE2665}" dt="2025-10-31T03:37:42.106" v="1408" actId="1076"/>
          <ac:grpSpMkLst>
            <pc:docMk/>
            <pc:sldMk cId="984990830" sldId="278"/>
            <ac:grpSpMk id="16" creationId="{5580C04A-EE89-F000-7B77-17D452287EF6}"/>
          </ac:grpSpMkLst>
        </pc:grpChg>
        <pc:grpChg chg="add mod">
          <ac:chgData name="Julius Hearns" userId="345dd50c-068a-47d5-ad28-05eb8da20d68" providerId="ADAL" clId="{0AD1649D-A561-4F4C-B376-DA42CDEE2665}" dt="2025-10-31T03:53:02.895" v="1514" actId="1076"/>
          <ac:grpSpMkLst>
            <pc:docMk/>
            <pc:sldMk cId="984990830" sldId="278"/>
            <ac:grpSpMk id="19" creationId="{F2C2BEA9-EDB0-7D5A-DDB4-88C88FC17A73}"/>
          </ac:grpSpMkLst>
        </pc:grpChg>
        <pc:picChg chg="mod topLvl">
          <ac:chgData name="Julius Hearns" userId="345dd50c-068a-47d5-ad28-05eb8da20d68" providerId="ADAL" clId="{0AD1649D-A561-4F4C-B376-DA42CDEE2665}" dt="2025-10-31T03:34:34.497" v="1357" actId="164"/>
          <ac:picMkLst>
            <pc:docMk/>
            <pc:sldMk cId="984990830" sldId="278"/>
            <ac:picMk id="5" creationId="{09E600E8-7718-74DC-B4F0-28402871D45B}"/>
          </ac:picMkLst>
        </pc:picChg>
        <pc:picChg chg="del">
          <ac:chgData name="Julius Hearns" userId="345dd50c-068a-47d5-ad28-05eb8da20d68" providerId="ADAL" clId="{0AD1649D-A561-4F4C-B376-DA42CDEE2665}" dt="2025-10-31T03:32:54.361" v="1340" actId="478"/>
          <ac:picMkLst>
            <pc:docMk/>
            <pc:sldMk cId="984990830" sldId="278"/>
            <ac:picMk id="9" creationId="{27F72A7F-59F2-BD76-B703-C4BAF8722ABF}"/>
          </ac:picMkLst>
        </pc:picChg>
      </pc:sldChg>
      <pc:sldChg chg="addSp delSp modSp mod modAnim">
        <pc:chgData name="Julius Hearns" userId="345dd50c-068a-47d5-ad28-05eb8da20d68" providerId="ADAL" clId="{0AD1649D-A561-4F4C-B376-DA42CDEE2665}" dt="2025-10-31T17:08:01.206" v="1740" actId="1076"/>
        <pc:sldMkLst>
          <pc:docMk/>
          <pc:sldMk cId="304373809" sldId="279"/>
        </pc:sldMkLst>
        <pc:spChg chg="mod">
          <ac:chgData name="Julius Hearns" userId="345dd50c-068a-47d5-ad28-05eb8da20d68" providerId="ADAL" clId="{0AD1649D-A561-4F4C-B376-DA42CDEE2665}" dt="2025-10-31T03:43:09.791" v="1460" actId="1076"/>
          <ac:spMkLst>
            <pc:docMk/>
            <pc:sldMk cId="304373809" sldId="279"/>
            <ac:spMk id="2" creationId="{453A7C0C-13AF-87A1-27B0-675386743C31}"/>
          </ac:spMkLst>
        </pc:spChg>
        <pc:spChg chg="del">
          <ac:chgData name="Julius Hearns" userId="345dd50c-068a-47d5-ad28-05eb8da20d68" providerId="ADAL" clId="{0AD1649D-A561-4F4C-B376-DA42CDEE2665}" dt="2025-10-31T03:40:10.401" v="1417" actId="478"/>
          <ac:spMkLst>
            <pc:docMk/>
            <pc:sldMk cId="304373809" sldId="279"/>
            <ac:spMk id="3" creationId="{E1D487D1-7323-3AAC-E312-F78EA292625A}"/>
          </ac:spMkLst>
        </pc:spChg>
        <pc:spChg chg="mod ord">
          <ac:chgData name="Julius Hearns" userId="345dd50c-068a-47d5-ad28-05eb8da20d68" providerId="ADAL" clId="{0AD1649D-A561-4F4C-B376-DA42CDEE2665}" dt="2025-10-31T03:58:26.888" v="1549" actId="167"/>
          <ac:spMkLst>
            <pc:docMk/>
            <pc:sldMk cId="304373809" sldId="279"/>
            <ac:spMk id="4" creationId="{5413DFBA-9D35-26D6-0D1B-BA3E4F0C6AF1}"/>
          </ac:spMkLst>
        </pc:spChg>
        <pc:spChg chg="mod">
          <ac:chgData name="Julius Hearns" userId="345dd50c-068a-47d5-ad28-05eb8da20d68" providerId="ADAL" clId="{0AD1649D-A561-4F4C-B376-DA42CDEE2665}" dt="2025-10-31T03:43:24.008" v="1464" actId="688"/>
          <ac:spMkLst>
            <pc:docMk/>
            <pc:sldMk cId="304373809" sldId="279"/>
            <ac:spMk id="7" creationId="{EF0AC55F-B8BB-C036-24BD-214D87E843BD}"/>
          </ac:spMkLst>
        </pc:spChg>
        <pc:spChg chg="mod">
          <ac:chgData name="Julius Hearns" userId="345dd50c-068a-47d5-ad28-05eb8da20d68" providerId="ADAL" clId="{0AD1649D-A561-4F4C-B376-DA42CDEE2665}" dt="2025-10-31T03:40:27.932" v="1421" actId="165"/>
          <ac:spMkLst>
            <pc:docMk/>
            <pc:sldMk cId="304373809" sldId="279"/>
            <ac:spMk id="11" creationId="{D481BFF7-A5A1-B36F-8847-CE1F4C1C495B}"/>
          </ac:spMkLst>
        </pc:spChg>
        <pc:spChg chg="mod">
          <ac:chgData name="Julius Hearns" userId="345dd50c-068a-47d5-ad28-05eb8da20d68" providerId="ADAL" clId="{0AD1649D-A561-4F4C-B376-DA42CDEE2665}" dt="2025-10-31T03:40:27.932" v="1421" actId="165"/>
          <ac:spMkLst>
            <pc:docMk/>
            <pc:sldMk cId="304373809" sldId="279"/>
            <ac:spMk id="12" creationId="{C315B429-C783-CD9D-86F6-2A8DD5930096}"/>
          </ac:spMkLst>
        </pc:spChg>
        <pc:spChg chg="add mod ord">
          <ac:chgData name="Julius Hearns" userId="345dd50c-068a-47d5-ad28-05eb8da20d68" providerId="ADAL" clId="{0AD1649D-A561-4F4C-B376-DA42CDEE2665}" dt="2025-10-31T03:58:13.345" v="1547" actId="167"/>
          <ac:spMkLst>
            <pc:docMk/>
            <pc:sldMk cId="304373809" sldId="279"/>
            <ac:spMk id="15" creationId="{296CA2EC-D2F8-DCAC-8424-5DA0A7D14357}"/>
          </ac:spMkLst>
        </pc:spChg>
        <pc:spChg chg="mod">
          <ac:chgData name="Julius Hearns" userId="345dd50c-068a-47d5-ad28-05eb8da20d68" providerId="ADAL" clId="{0AD1649D-A561-4F4C-B376-DA42CDEE2665}" dt="2025-10-31T03:41:47.799" v="1440"/>
          <ac:spMkLst>
            <pc:docMk/>
            <pc:sldMk cId="304373809" sldId="279"/>
            <ac:spMk id="17" creationId="{C3B68054-CCC3-919E-FBE5-F76E52DE6BF5}"/>
          </ac:spMkLst>
        </pc:spChg>
        <pc:spChg chg="mod">
          <ac:chgData name="Julius Hearns" userId="345dd50c-068a-47d5-ad28-05eb8da20d68" providerId="ADAL" clId="{0AD1649D-A561-4F4C-B376-DA42CDEE2665}" dt="2025-10-31T03:41:47.799" v="1440"/>
          <ac:spMkLst>
            <pc:docMk/>
            <pc:sldMk cId="304373809" sldId="279"/>
            <ac:spMk id="18" creationId="{8ED372BC-7F00-9AB2-C1AA-6D3603EC9AC3}"/>
          </ac:spMkLst>
        </pc:spChg>
        <pc:spChg chg="add mod ord">
          <ac:chgData name="Julius Hearns" userId="345dd50c-068a-47d5-ad28-05eb8da20d68" providerId="ADAL" clId="{0AD1649D-A561-4F4C-B376-DA42CDEE2665}" dt="2025-10-31T03:43:27.690" v="1466" actId="688"/>
          <ac:spMkLst>
            <pc:docMk/>
            <pc:sldMk cId="304373809" sldId="279"/>
            <ac:spMk id="19" creationId="{057E08F3-B649-B2FD-BF58-2E4DA08CD3FA}"/>
          </ac:spMkLst>
        </pc:spChg>
        <pc:spChg chg="add mod ord">
          <ac:chgData name="Julius Hearns" userId="345dd50c-068a-47d5-ad28-05eb8da20d68" providerId="ADAL" clId="{0AD1649D-A561-4F4C-B376-DA42CDEE2665}" dt="2025-10-31T03:58:22.707" v="1548" actId="167"/>
          <ac:spMkLst>
            <pc:docMk/>
            <pc:sldMk cId="304373809" sldId="279"/>
            <ac:spMk id="21" creationId="{680E3D42-E732-657C-833C-F1F1F92360D6}"/>
          </ac:spMkLst>
        </pc:spChg>
        <pc:spChg chg="add mod">
          <ac:chgData name="Julius Hearns" userId="345dd50c-068a-47d5-ad28-05eb8da20d68" providerId="ADAL" clId="{0AD1649D-A561-4F4C-B376-DA42CDEE2665}" dt="2025-10-31T04:17:24.043" v="1590" actId="1076"/>
          <ac:spMkLst>
            <pc:docMk/>
            <pc:sldMk cId="304373809" sldId="279"/>
            <ac:spMk id="22" creationId="{D061B5CC-629D-5955-E6AF-A439BD4844E0}"/>
          </ac:spMkLst>
        </pc:spChg>
        <pc:spChg chg="add mod">
          <ac:chgData name="Julius Hearns" userId="345dd50c-068a-47d5-ad28-05eb8da20d68" providerId="ADAL" clId="{0AD1649D-A561-4F4C-B376-DA42CDEE2665}" dt="2025-10-31T04:17:32.848" v="1592" actId="1076"/>
          <ac:spMkLst>
            <pc:docMk/>
            <pc:sldMk cId="304373809" sldId="279"/>
            <ac:spMk id="23" creationId="{83B4CCB9-0458-AD4C-B4CC-F3A8BD90046B}"/>
          </ac:spMkLst>
        </pc:spChg>
        <pc:spChg chg="add mod">
          <ac:chgData name="Julius Hearns" userId="345dd50c-068a-47d5-ad28-05eb8da20d68" providerId="ADAL" clId="{0AD1649D-A561-4F4C-B376-DA42CDEE2665}" dt="2025-10-31T17:08:01.206" v="1740" actId="1076"/>
          <ac:spMkLst>
            <pc:docMk/>
            <pc:sldMk cId="304373809" sldId="279"/>
            <ac:spMk id="24" creationId="{368DD54E-1702-07C0-C3CE-B162E8122169}"/>
          </ac:spMkLst>
        </pc:spChg>
        <pc:grpChg chg="add mod topLvl">
          <ac:chgData name="Julius Hearns" userId="345dd50c-068a-47d5-ad28-05eb8da20d68" providerId="ADAL" clId="{0AD1649D-A561-4F4C-B376-DA42CDEE2665}" dt="2025-10-31T03:40:38.375" v="1423" actId="164"/>
          <ac:grpSpMkLst>
            <pc:docMk/>
            <pc:sldMk cId="304373809" sldId="279"/>
            <ac:grpSpMk id="10" creationId="{1702D7F8-7370-06A6-2720-29A82DD61178}"/>
          </ac:grpSpMkLst>
        </pc:grpChg>
        <pc:grpChg chg="add del mod">
          <ac:chgData name="Julius Hearns" userId="345dd50c-068a-47d5-ad28-05eb8da20d68" providerId="ADAL" clId="{0AD1649D-A561-4F4C-B376-DA42CDEE2665}" dt="2025-10-31T03:40:27.932" v="1421" actId="165"/>
          <ac:grpSpMkLst>
            <pc:docMk/>
            <pc:sldMk cId="304373809" sldId="279"/>
            <ac:grpSpMk id="13" creationId="{4AF6C5AC-6A12-9F32-5052-66F77FCE2A22}"/>
          </ac:grpSpMkLst>
        </pc:grpChg>
        <pc:grpChg chg="add mod">
          <ac:chgData name="Julius Hearns" userId="345dd50c-068a-47d5-ad28-05eb8da20d68" providerId="ADAL" clId="{0AD1649D-A561-4F4C-B376-DA42CDEE2665}" dt="2025-10-31T03:42:53.818" v="1452" actId="1076"/>
          <ac:grpSpMkLst>
            <pc:docMk/>
            <pc:sldMk cId="304373809" sldId="279"/>
            <ac:grpSpMk id="14" creationId="{532C0BD0-7F2B-0A46-CD2C-DB87B873D11B}"/>
          </ac:grpSpMkLst>
        </pc:grpChg>
        <pc:grpChg chg="add mod">
          <ac:chgData name="Julius Hearns" userId="345dd50c-068a-47d5-ad28-05eb8da20d68" providerId="ADAL" clId="{0AD1649D-A561-4F4C-B376-DA42CDEE2665}" dt="2025-10-31T03:41:47.799" v="1440"/>
          <ac:grpSpMkLst>
            <pc:docMk/>
            <pc:sldMk cId="304373809" sldId="279"/>
            <ac:grpSpMk id="16" creationId="{CC6169D5-BCF6-984B-8A0C-D2118C7D0943}"/>
          </ac:grpSpMkLst>
        </pc:grpChg>
        <pc:grpChg chg="add mod">
          <ac:chgData name="Julius Hearns" userId="345dd50c-068a-47d5-ad28-05eb8da20d68" providerId="ADAL" clId="{0AD1649D-A561-4F4C-B376-DA42CDEE2665}" dt="2025-10-31T17:07:52.526" v="1738" actId="1076"/>
          <ac:grpSpMkLst>
            <pc:docMk/>
            <pc:sldMk cId="304373809" sldId="279"/>
            <ac:grpSpMk id="20" creationId="{A71AA1BD-73B9-430D-8B17-012ADAF73EAE}"/>
          </ac:grpSpMkLst>
        </pc:grpChg>
        <pc:picChg chg="mod topLvl">
          <ac:chgData name="Julius Hearns" userId="345dd50c-068a-47d5-ad28-05eb8da20d68" providerId="ADAL" clId="{0AD1649D-A561-4F4C-B376-DA42CDEE2665}" dt="2025-10-31T03:40:38.375" v="1423" actId="164"/>
          <ac:picMkLst>
            <pc:docMk/>
            <pc:sldMk cId="304373809" sldId="279"/>
            <ac:picMk id="8" creationId="{0DCD0CA8-04D6-EE2C-73BB-B67DEFF21CAC}"/>
          </ac:picMkLst>
        </pc:picChg>
        <pc:picChg chg="mod">
          <ac:chgData name="Julius Hearns" userId="345dd50c-068a-47d5-ad28-05eb8da20d68" providerId="ADAL" clId="{0AD1649D-A561-4F4C-B376-DA42CDEE2665}" dt="2025-10-31T04:17:19.162" v="1589" actId="1076"/>
          <ac:picMkLst>
            <pc:docMk/>
            <pc:sldMk cId="304373809" sldId="279"/>
            <ac:picMk id="9" creationId="{8E23433D-1702-AAF0-AB0E-61D5069CE6CA}"/>
          </ac:picMkLst>
        </pc:picChg>
      </pc:sldChg>
      <pc:sldChg chg="addSp delSp modSp mod">
        <pc:chgData name="Julius Hearns" userId="345dd50c-068a-47d5-ad28-05eb8da20d68" providerId="ADAL" clId="{0AD1649D-A561-4F4C-B376-DA42CDEE2665}" dt="2025-10-30T21:46:28.433" v="1041" actId="21"/>
        <pc:sldMkLst>
          <pc:docMk/>
          <pc:sldMk cId="2644792397" sldId="280"/>
        </pc:sldMkLst>
        <pc:spChg chg="mod ord">
          <ac:chgData name="Julius Hearns" userId="345dd50c-068a-47d5-ad28-05eb8da20d68" providerId="ADAL" clId="{0AD1649D-A561-4F4C-B376-DA42CDEE2665}" dt="2025-10-30T21:44:51.404" v="1020" actId="14100"/>
          <ac:spMkLst>
            <pc:docMk/>
            <pc:sldMk cId="2644792397" sldId="280"/>
            <ac:spMk id="2" creationId="{C46BF8B6-43F0-C710-2112-0E75C34E2B63}"/>
          </ac:spMkLst>
        </pc:spChg>
        <pc:spChg chg="mod">
          <ac:chgData name="Julius Hearns" userId="345dd50c-068a-47d5-ad28-05eb8da20d68" providerId="ADAL" clId="{0AD1649D-A561-4F4C-B376-DA42CDEE2665}" dt="2025-10-30T21:44:21.582" v="1015" actId="14100"/>
          <ac:spMkLst>
            <pc:docMk/>
            <pc:sldMk cId="2644792397" sldId="280"/>
            <ac:spMk id="17" creationId="{7083690E-657D-ECF4-44E4-B86AFADD0F83}"/>
          </ac:spMkLst>
        </pc:spChg>
        <pc:spChg chg="add del mod topLvl">
          <ac:chgData name="Julius Hearns" userId="345dd50c-068a-47d5-ad28-05eb8da20d68" providerId="ADAL" clId="{0AD1649D-A561-4F4C-B376-DA42CDEE2665}" dt="2025-10-30T21:46:03.388" v="1036" actId="21"/>
          <ac:spMkLst>
            <pc:docMk/>
            <pc:sldMk cId="2644792397" sldId="280"/>
            <ac:spMk id="19" creationId="{BF294489-B3D8-FA04-5677-9A3ABCC1502F}"/>
          </ac:spMkLst>
        </pc:spChg>
        <pc:spChg chg="del mod topLvl">
          <ac:chgData name="Julius Hearns" userId="345dd50c-068a-47d5-ad28-05eb8da20d68" providerId="ADAL" clId="{0AD1649D-A561-4F4C-B376-DA42CDEE2665}" dt="2025-10-30T21:36:41.613" v="984" actId="478"/>
          <ac:spMkLst>
            <pc:docMk/>
            <pc:sldMk cId="2644792397" sldId="280"/>
            <ac:spMk id="21" creationId="{4E69BFC9-EA32-722D-6A90-A0C53D51B4F3}"/>
          </ac:spMkLst>
        </pc:spChg>
        <pc:spChg chg="add mod">
          <ac:chgData name="Julius Hearns" userId="345dd50c-068a-47d5-ad28-05eb8da20d68" providerId="ADAL" clId="{0AD1649D-A561-4F4C-B376-DA42CDEE2665}" dt="2025-10-30T21:44:51.404" v="1020" actId="14100"/>
          <ac:spMkLst>
            <pc:docMk/>
            <pc:sldMk cId="2644792397" sldId="280"/>
            <ac:spMk id="23" creationId="{485E303B-9AB4-8749-8B75-BE1B404AD341}"/>
          </ac:spMkLst>
        </pc:spChg>
        <pc:spChg chg="add del mod">
          <ac:chgData name="Julius Hearns" userId="345dd50c-068a-47d5-ad28-05eb8da20d68" providerId="ADAL" clId="{0AD1649D-A561-4F4C-B376-DA42CDEE2665}" dt="2025-10-30T21:46:28.433" v="1041" actId="21"/>
          <ac:spMkLst>
            <pc:docMk/>
            <pc:sldMk cId="2644792397" sldId="280"/>
            <ac:spMk id="25" creationId="{B1AC375F-2B4A-C1B1-FAA5-78C1B1E67596}"/>
          </ac:spMkLst>
        </pc:spChg>
        <pc:grpChg chg="add del mod">
          <ac:chgData name="Julius Hearns" userId="345dd50c-068a-47d5-ad28-05eb8da20d68" providerId="ADAL" clId="{0AD1649D-A561-4F4C-B376-DA42CDEE2665}" dt="2025-10-30T21:36:41.613" v="984" actId="478"/>
          <ac:grpSpMkLst>
            <pc:docMk/>
            <pc:sldMk cId="2644792397" sldId="280"/>
            <ac:grpSpMk id="3" creationId="{E0B521F9-DF3F-4091-D0D6-ED32B3ED8BE2}"/>
          </ac:grpSpMkLst>
        </pc:grpChg>
        <pc:picChg chg="add del mod">
          <ac:chgData name="Julius Hearns" userId="345dd50c-068a-47d5-ad28-05eb8da20d68" providerId="ADAL" clId="{0AD1649D-A561-4F4C-B376-DA42CDEE2665}" dt="2025-10-30T21:46:03.388" v="1036" actId="21"/>
          <ac:picMkLst>
            <pc:docMk/>
            <pc:sldMk cId="2644792397" sldId="280"/>
            <ac:picMk id="13" creationId="{DC62100C-F6B7-4834-F976-CAD3A1A6D627}"/>
          </ac:picMkLst>
        </pc:picChg>
      </pc:sldChg>
      <pc:sldChg chg="addSp delSp modSp add mod ord delAnim modAnim">
        <pc:chgData name="Julius Hearns" userId="345dd50c-068a-47d5-ad28-05eb8da20d68" providerId="ADAL" clId="{0AD1649D-A561-4F4C-B376-DA42CDEE2665}" dt="2025-10-31T04:24:45.899" v="1624" actId="14100"/>
        <pc:sldMkLst>
          <pc:docMk/>
          <pc:sldMk cId="392553755" sldId="281"/>
        </pc:sldMkLst>
        <pc:spChg chg="del">
          <ac:chgData name="Julius Hearns" userId="345dd50c-068a-47d5-ad28-05eb8da20d68" providerId="ADAL" clId="{0AD1649D-A561-4F4C-B376-DA42CDEE2665}" dt="2025-10-30T21:45:30.351" v="1026" actId="478"/>
          <ac:spMkLst>
            <pc:docMk/>
            <pc:sldMk cId="392553755" sldId="281"/>
            <ac:spMk id="2" creationId="{9C381917-8D52-21C9-8F94-25A4EEECA21B}"/>
          </ac:spMkLst>
        </pc:spChg>
        <pc:spChg chg="mod">
          <ac:chgData name="Julius Hearns" userId="345dd50c-068a-47d5-ad28-05eb8da20d68" providerId="ADAL" clId="{0AD1649D-A561-4F4C-B376-DA42CDEE2665}" dt="2025-10-30T21:46:44.554" v="1044" actId="14100"/>
          <ac:spMkLst>
            <pc:docMk/>
            <pc:sldMk cId="392553755" sldId="281"/>
            <ac:spMk id="3" creationId="{38CBD96A-D438-564E-E56F-BEA3DEA3A780}"/>
          </ac:spMkLst>
        </pc:spChg>
        <pc:spChg chg="add del mod ord">
          <ac:chgData name="Julius Hearns" userId="345dd50c-068a-47d5-ad28-05eb8da20d68" providerId="ADAL" clId="{0AD1649D-A561-4F4C-B376-DA42CDEE2665}" dt="2025-10-30T21:47:09.014" v="1049" actId="167"/>
          <ac:spMkLst>
            <pc:docMk/>
            <pc:sldMk cId="392553755" sldId="281"/>
            <ac:spMk id="4" creationId="{F86E2291-91AF-AB2E-4DC8-272F49E07644}"/>
          </ac:spMkLst>
        </pc:spChg>
        <pc:spChg chg="add mod">
          <ac:chgData name="Julius Hearns" userId="345dd50c-068a-47d5-ad28-05eb8da20d68" providerId="ADAL" clId="{0AD1649D-A561-4F4C-B376-DA42CDEE2665}" dt="2025-10-31T02:57:49.482" v="1103" actId="1076"/>
          <ac:spMkLst>
            <pc:docMk/>
            <pc:sldMk cId="392553755" sldId="281"/>
            <ac:spMk id="5" creationId="{3B8A952A-B61E-3607-CED0-275AFB4F6971}"/>
          </ac:spMkLst>
        </pc:spChg>
        <pc:spChg chg="add mod">
          <ac:chgData name="Julius Hearns" userId="345dd50c-068a-47d5-ad28-05eb8da20d68" providerId="ADAL" clId="{0AD1649D-A561-4F4C-B376-DA42CDEE2665}" dt="2025-10-30T21:45:25.913" v="1025" actId="1076"/>
          <ac:spMkLst>
            <pc:docMk/>
            <pc:sldMk cId="392553755" sldId="281"/>
            <ac:spMk id="6" creationId="{B7DE692C-DB11-93C0-7178-9C2A9C30103C}"/>
          </ac:spMkLst>
        </pc:spChg>
        <pc:spChg chg="del">
          <ac:chgData name="Julius Hearns" userId="345dd50c-068a-47d5-ad28-05eb8da20d68" providerId="ADAL" clId="{0AD1649D-A561-4F4C-B376-DA42CDEE2665}" dt="2025-10-30T21:45:38.882" v="1029" actId="478"/>
          <ac:spMkLst>
            <pc:docMk/>
            <pc:sldMk cId="392553755" sldId="281"/>
            <ac:spMk id="7" creationId="{B235BB2F-9190-4188-8E47-A1EABD3B02AB}"/>
          </ac:spMkLst>
        </pc:spChg>
        <pc:spChg chg="add mod">
          <ac:chgData name="Julius Hearns" userId="345dd50c-068a-47d5-ad28-05eb8da20d68" providerId="ADAL" clId="{0AD1649D-A561-4F4C-B376-DA42CDEE2665}" dt="2025-10-31T04:21:50.546" v="1604" actId="1076"/>
          <ac:spMkLst>
            <pc:docMk/>
            <pc:sldMk cId="392553755" sldId="281"/>
            <ac:spMk id="8" creationId="{7F6E34AC-9301-6EF6-173D-AEE02ECE6AFF}"/>
          </ac:spMkLst>
        </pc:spChg>
        <pc:spChg chg="add del mod">
          <ac:chgData name="Julius Hearns" userId="345dd50c-068a-47d5-ad28-05eb8da20d68" providerId="ADAL" clId="{0AD1649D-A561-4F4C-B376-DA42CDEE2665}" dt="2025-10-31T04:24:41.457" v="1623" actId="478"/>
          <ac:spMkLst>
            <pc:docMk/>
            <pc:sldMk cId="392553755" sldId="281"/>
            <ac:spMk id="9" creationId="{DC5C9C75-00B2-4A0B-6A48-BA837C81F8DE}"/>
          </ac:spMkLst>
        </pc:spChg>
        <pc:spChg chg="add mod">
          <ac:chgData name="Julius Hearns" userId="345dd50c-068a-47d5-ad28-05eb8da20d68" providerId="ADAL" clId="{0AD1649D-A561-4F4C-B376-DA42CDEE2665}" dt="2025-10-31T04:24:45.899" v="1624" actId="14100"/>
          <ac:spMkLst>
            <pc:docMk/>
            <pc:sldMk cId="392553755" sldId="281"/>
            <ac:spMk id="10" creationId="{649DE389-7F5E-DE94-AF08-A7F9AAC15FB1}"/>
          </ac:spMkLst>
        </pc:spChg>
        <pc:spChg chg="add del mod">
          <ac:chgData name="Julius Hearns" userId="345dd50c-068a-47d5-ad28-05eb8da20d68" providerId="ADAL" clId="{0AD1649D-A561-4F4C-B376-DA42CDEE2665}" dt="2025-10-30T21:45:33.290" v="1027" actId="478"/>
          <ac:spMkLst>
            <pc:docMk/>
            <pc:sldMk cId="392553755" sldId="281"/>
            <ac:spMk id="11" creationId="{2930F9ED-633C-86ED-4CB9-B36046EEDCDC}"/>
          </ac:spMkLst>
        </pc:spChg>
        <pc:spChg chg="add del mod">
          <ac:chgData name="Julius Hearns" userId="345dd50c-068a-47d5-ad28-05eb8da20d68" providerId="ADAL" clId="{0AD1649D-A561-4F4C-B376-DA42CDEE2665}" dt="2025-10-30T21:45:52.454" v="1034" actId="478"/>
          <ac:spMkLst>
            <pc:docMk/>
            <pc:sldMk cId="392553755" sldId="281"/>
            <ac:spMk id="13" creationId="{D23756F7-AE2A-5F81-753D-B78C44FF6908}"/>
          </ac:spMkLst>
        </pc:spChg>
        <pc:spChg chg="add mod ord">
          <ac:chgData name="Julius Hearns" userId="345dd50c-068a-47d5-ad28-05eb8da20d68" providerId="ADAL" clId="{0AD1649D-A561-4F4C-B376-DA42CDEE2665}" dt="2025-10-30T21:47:04.428" v="1048" actId="167"/>
          <ac:spMkLst>
            <pc:docMk/>
            <pc:sldMk cId="392553755" sldId="281"/>
            <ac:spMk id="15" creationId="{ABCF16FB-678F-7E7E-0AEF-31D66277E5AB}"/>
          </ac:spMkLst>
        </pc:spChg>
        <pc:spChg chg="add mod">
          <ac:chgData name="Julius Hearns" userId="345dd50c-068a-47d5-ad28-05eb8da20d68" providerId="ADAL" clId="{0AD1649D-A561-4F4C-B376-DA42CDEE2665}" dt="2025-10-30T21:47:51.301" v="1053" actId="1076"/>
          <ac:spMkLst>
            <pc:docMk/>
            <pc:sldMk cId="392553755" sldId="281"/>
            <ac:spMk id="16" creationId="{BDDBB71C-125B-71FB-27D2-601B225FD7AA}"/>
          </ac:spMkLst>
        </pc:spChg>
        <pc:spChg chg="add mod">
          <ac:chgData name="Julius Hearns" userId="345dd50c-068a-47d5-ad28-05eb8da20d68" providerId="ADAL" clId="{0AD1649D-A561-4F4C-B376-DA42CDEE2665}" dt="2025-10-30T21:48:46.149" v="1058" actId="1076"/>
          <ac:spMkLst>
            <pc:docMk/>
            <pc:sldMk cId="392553755" sldId="281"/>
            <ac:spMk id="17" creationId="{A8D143E7-C64D-982B-D759-6CA4F1C2CF60}"/>
          </ac:spMkLst>
        </pc:spChg>
        <pc:spChg chg="add mod">
          <ac:chgData name="Julius Hearns" userId="345dd50c-068a-47d5-ad28-05eb8da20d68" providerId="ADAL" clId="{0AD1649D-A561-4F4C-B376-DA42CDEE2665}" dt="2025-10-31T04:20:59.468" v="1601" actId="14100"/>
          <ac:spMkLst>
            <pc:docMk/>
            <pc:sldMk cId="392553755" sldId="281"/>
            <ac:spMk id="19" creationId="{BF294489-B3D8-FA04-5677-9A3ABCC1502F}"/>
          </ac:spMkLst>
        </pc:spChg>
        <pc:spChg chg="add del mod">
          <ac:chgData name="Julius Hearns" userId="345dd50c-068a-47d5-ad28-05eb8da20d68" providerId="ADAL" clId="{0AD1649D-A561-4F4C-B376-DA42CDEE2665}" dt="2025-10-30T21:48:14.429" v="1054" actId="478"/>
          <ac:spMkLst>
            <pc:docMk/>
            <pc:sldMk cId="392553755" sldId="281"/>
            <ac:spMk id="25" creationId="{B1AC375F-2B4A-C1B1-FAA5-78C1B1E67596}"/>
          </ac:spMkLst>
        </pc:spChg>
        <pc:picChg chg="del">
          <ac:chgData name="Julius Hearns" userId="345dd50c-068a-47d5-ad28-05eb8da20d68" providerId="ADAL" clId="{0AD1649D-A561-4F4C-B376-DA42CDEE2665}" dt="2025-10-30T21:45:34.923" v="1028" actId="478"/>
          <ac:picMkLst>
            <pc:docMk/>
            <pc:sldMk cId="392553755" sldId="281"/>
            <ac:picMk id="8" creationId="{6DEE689C-95FF-31CE-9ED6-5E4D105B59D9}"/>
          </ac:picMkLst>
        </pc:picChg>
        <pc:picChg chg="del">
          <ac:chgData name="Julius Hearns" userId="345dd50c-068a-47d5-ad28-05eb8da20d68" providerId="ADAL" clId="{0AD1649D-A561-4F4C-B376-DA42CDEE2665}" dt="2025-10-30T21:45:40.806" v="1030" actId="478"/>
          <ac:picMkLst>
            <pc:docMk/>
            <pc:sldMk cId="392553755" sldId="281"/>
            <ac:picMk id="9" creationId="{3946852E-D8E2-B349-0CE5-CA1292A20B4C}"/>
          </ac:picMkLst>
        </pc:picChg>
        <pc:picChg chg="add mod">
          <ac:chgData name="Julius Hearns" userId="345dd50c-068a-47d5-ad28-05eb8da20d68" providerId="ADAL" clId="{0AD1649D-A561-4F4C-B376-DA42CDEE2665}" dt="2025-10-30T21:46:44.554" v="1044" actId="14100"/>
          <ac:picMkLst>
            <pc:docMk/>
            <pc:sldMk cId="392553755" sldId="281"/>
            <ac:picMk id="14" creationId="{DC62100C-F6B7-4834-F976-CAD3A1A6D627}"/>
          </ac:picMkLst>
        </pc:picChg>
      </pc:sldChg>
      <pc:sldChg chg="addSp modSp mod">
        <pc:chgData name="Julius Hearns" userId="345dd50c-068a-47d5-ad28-05eb8da20d68" providerId="ADAL" clId="{0AD1649D-A561-4F4C-B376-DA42CDEE2665}" dt="2025-10-31T17:31:34.547" v="1819" actId="1076"/>
        <pc:sldMkLst>
          <pc:docMk/>
          <pc:sldMk cId="449546887" sldId="282"/>
        </pc:sldMkLst>
        <pc:spChg chg="mod">
          <ac:chgData name="Julius Hearns" userId="345dd50c-068a-47d5-ad28-05eb8da20d68" providerId="ADAL" clId="{0AD1649D-A561-4F4C-B376-DA42CDEE2665}" dt="2025-10-31T17:31:34.547" v="1819" actId="1076"/>
          <ac:spMkLst>
            <pc:docMk/>
            <pc:sldMk cId="449546887" sldId="282"/>
            <ac:spMk id="2" creationId="{3E2C58D5-EDA3-2198-FD17-BE53B4C3F85A}"/>
          </ac:spMkLst>
        </pc:spChg>
        <pc:spChg chg="mod">
          <ac:chgData name="Julius Hearns" userId="345dd50c-068a-47d5-ad28-05eb8da20d68" providerId="ADAL" clId="{0AD1649D-A561-4F4C-B376-DA42CDEE2665}" dt="2025-10-31T17:31:11.509" v="1814" actId="1076"/>
          <ac:spMkLst>
            <pc:docMk/>
            <pc:sldMk cId="449546887" sldId="282"/>
            <ac:spMk id="3" creationId="{0EB7A6EA-6DBA-A564-D58D-1728258A1B0A}"/>
          </ac:spMkLst>
        </pc:spChg>
        <pc:spChg chg="add mod">
          <ac:chgData name="Julius Hearns" userId="345dd50c-068a-47d5-ad28-05eb8da20d68" providerId="ADAL" clId="{0AD1649D-A561-4F4C-B376-DA42CDEE2665}" dt="2025-10-31T17:08:25.720" v="1744" actId="1076"/>
          <ac:spMkLst>
            <pc:docMk/>
            <pc:sldMk cId="449546887" sldId="282"/>
            <ac:spMk id="4" creationId="{B6ADA35D-5595-7B36-AD01-8E4BEF1275F3}"/>
          </ac:spMkLst>
        </pc:spChg>
        <pc:spChg chg="mod">
          <ac:chgData name="Julius Hearns" userId="345dd50c-068a-47d5-ad28-05eb8da20d68" providerId="ADAL" clId="{0AD1649D-A561-4F4C-B376-DA42CDEE2665}" dt="2025-10-31T17:31:22.904" v="1816" actId="688"/>
          <ac:spMkLst>
            <pc:docMk/>
            <pc:sldMk cId="449546887" sldId="282"/>
            <ac:spMk id="9" creationId="{AFE7026C-F0E3-7600-AD9A-92F1EA4780EC}"/>
          </ac:spMkLst>
        </pc:spChg>
        <pc:spChg chg="mod">
          <ac:chgData name="Julius Hearns" userId="345dd50c-068a-47d5-ad28-05eb8da20d68" providerId="ADAL" clId="{0AD1649D-A561-4F4C-B376-DA42CDEE2665}" dt="2025-10-31T17:27:32.397" v="1802" actId="1076"/>
          <ac:spMkLst>
            <pc:docMk/>
            <pc:sldMk cId="449546887" sldId="282"/>
            <ac:spMk id="13" creationId="{408D50EC-F288-4BBA-BA1C-5CB26936ABA6}"/>
          </ac:spMkLst>
        </pc:spChg>
        <pc:grpChg chg="mod">
          <ac:chgData name="Julius Hearns" userId="345dd50c-068a-47d5-ad28-05eb8da20d68" providerId="ADAL" clId="{0AD1649D-A561-4F4C-B376-DA42CDEE2665}" dt="2025-10-31T17:08:16.068" v="1743" actId="1076"/>
          <ac:grpSpMkLst>
            <pc:docMk/>
            <pc:sldMk cId="449546887" sldId="282"/>
            <ac:grpSpMk id="8" creationId="{A4B13F3D-661F-214E-8410-270505879D29}"/>
          </ac:grpSpMkLst>
        </pc:grpChg>
      </pc:sldChg>
      <pc:sldChg chg="addSp modSp mod">
        <pc:chgData name="Julius Hearns" userId="345dd50c-068a-47d5-ad28-05eb8da20d68" providerId="ADAL" clId="{0AD1649D-A561-4F4C-B376-DA42CDEE2665}" dt="2025-10-31T17:10:57.140" v="1748" actId="1076"/>
        <pc:sldMkLst>
          <pc:docMk/>
          <pc:sldMk cId="1900827223" sldId="283"/>
        </pc:sldMkLst>
        <pc:spChg chg="mod">
          <ac:chgData name="Julius Hearns" userId="345dd50c-068a-47d5-ad28-05eb8da20d68" providerId="ADAL" clId="{0AD1649D-A561-4F4C-B376-DA42CDEE2665}" dt="2025-10-31T17:00:55.584" v="1692"/>
          <ac:spMkLst>
            <pc:docMk/>
            <pc:sldMk cId="1900827223" sldId="283"/>
            <ac:spMk id="3" creationId="{2944D5D2-BBF6-ACEF-2756-1196F03902E7}"/>
          </ac:spMkLst>
        </pc:spChg>
        <pc:spChg chg="mod">
          <ac:chgData name="Julius Hearns" userId="345dd50c-068a-47d5-ad28-05eb8da20d68" providerId="ADAL" clId="{0AD1649D-A561-4F4C-B376-DA42CDEE2665}" dt="2025-10-31T17:01:43.160" v="1698" actId="34135"/>
          <ac:spMkLst>
            <pc:docMk/>
            <pc:sldMk cId="1900827223" sldId="283"/>
            <ac:spMk id="4" creationId="{DDD1435E-789C-C851-CEB9-523299A7C9E2}"/>
          </ac:spMkLst>
        </pc:spChg>
        <pc:spChg chg="mod">
          <ac:chgData name="Julius Hearns" userId="345dd50c-068a-47d5-ad28-05eb8da20d68" providerId="ADAL" clId="{0AD1649D-A561-4F4C-B376-DA42CDEE2665}" dt="2025-10-31T17:00:55.584" v="1692"/>
          <ac:spMkLst>
            <pc:docMk/>
            <pc:sldMk cId="1900827223" sldId="283"/>
            <ac:spMk id="5" creationId="{578F697F-DA61-0CAA-B024-613A661AB638}"/>
          </ac:spMkLst>
        </pc:spChg>
        <pc:spChg chg="add mod">
          <ac:chgData name="Julius Hearns" userId="345dd50c-068a-47d5-ad28-05eb8da20d68" providerId="ADAL" clId="{0AD1649D-A561-4F4C-B376-DA42CDEE2665}" dt="2025-10-31T17:02:41.435" v="1709" actId="1076"/>
          <ac:spMkLst>
            <pc:docMk/>
            <pc:sldMk cId="1900827223" sldId="283"/>
            <ac:spMk id="7" creationId="{7DA638F4-B73B-A792-A17C-2AA536642517}"/>
          </ac:spMkLst>
        </pc:spChg>
        <pc:spChg chg="add mod">
          <ac:chgData name="Julius Hearns" userId="345dd50c-068a-47d5-ad28-05eb8da20d68" providerId="ADAL" clId="{0AD1649D-A561-4F4C-B376-DA42CDEE2665}" dt="2025-10-31T17:10:57.140" v="1748" actId="1076"/>
          <ac:spMkLst>
            <pc:docMk/>
            <pc:sldMk cId="1900827223" sldId="283"/>
            <ac:spMk id="8" creationId="{99DCE70F-1412-1F0F-99EB-2CA167BB7B79}"/>
          </ac:spMkLst>
        </pc:spChg>
        <pc:spChg chg="add mod">
          <ac:chgData name="Julius Hearns" userId="345dd50c-068a-47d5-ad28-05eb8da20d68" providerId="ADAL" clId="{0AD1649D-A561-4F4C-B376-DA42CDEE2665}" dt="2025-10-31T17:03:21.837" v="1714" actId="1076"/>
          <ac:spMkLst>
            <pc:docMk/>
            <pc:sldMk cId="1900827223" sldId="283"/>
            <ac:spMk id="9" creationId="{4E8B5211-320F-88E0-C8E0-469816D9BC5C}"/>
          </ac:spMkLst>
        </pc:spChg>
        <pc:spChg chg="add mod">
          <ac:chgData name="Julius Hearns" userId="345dd50c-068a-47d5-ad28-05eb8da20d68" providerId="ADAL" clId="{0AD1649D-A561-4F4C-B376-DA42CDEE2665}" dt="2025-10-31T17:04:06.911" v="1722" actId="688"/>
          <ac:spMkLst>
            <pc:docMk/>
            <pc:sldMk cId="1900827223" sldId="283"/>
            <ac:spMk id="10" creationId="{5F624EA3-FECD-CFFC-BBCB-56AC9CDD28A3}"/>
          </ac:spMkLst>
        </pc:spChg>
        <pc:grpChg chg="add mod">
          <ac:chgData name="Julius Hearns" userId="345dd50c-068a-47d5-ad28-05eb8da20d68" providerId="ADAL" clId="{0AD1649D-A561-4F4C-B376-DA42CDEE2665}" dt="2025-10-31T17:02:08.616" v="1703" actId="164"/>
          <ac:grpSpMkLst>
            <pc:docMk/>
            <pc:sldMk cId="1900827223" sldId="283"/>
            <ac:grpSpMk id="2" creationId="{C4A44E66-47D7-82B9-F16D-FBB679DF90D8}"/>
          </ac:grpSpMkLst>
        </pc:grpChg>
        <pc:grpChg chg="add mod">
          <ac:chgData name="Julius Hearns" userId="345dd50c-068a-47d5-ad28-05eb8da20d68" providerId="ADAL" clId="{0AD1649D-A561-4F4C-B376-DA42CDEE2665}" dt="2025-10-31T17:02:14.820" v="1705" actId="1076"/>
          <ac:grpSpMkLst>
            <pc:docMk/>
            <pc:sldMk cId="1900827223" sldId="283"/>
            <ac:grpSpMk id="6" creationId="{8E8EC05F-4691-ACCD-3E84-37A0868096F3}"/>
          </ac:grpSpMkLst>
        </pc:grpChg>
        <pc:picChg chg="mod">
          <ac:chgData name="Julius Hearns" userId="345dd50c-068a-47d5-ad28-05eb8da20d68" providerId="ADAL" clId="{0AD1649D-A561-4F4C-B376-DA42CDEE2665}" dt="2025-10-31T17:02:08.616" v="1703" actId="164"/>
          <ac:picMkLst>
            <pc:docMk/>
            <pc:sldMk cId="1900827223" sldId="283"/>
            <ac:picMk id="18" creationId="{69C31C74-106C-94C4-92BD-408922B3D9F7}"/>
          </ac:picMkLst>
        </pc:picChg>
      </pc:sldChg>
    </pc:docChg>
  </pc:docChgLst>
  <pc:docChgLst>
    <pc:chgData name="Christy Dunlap" userId="a7baf124-0af4-4e08-882e-a229209b4396" providerId="ADAL" clId="{23BD57EA-D0D5-4BFD-ADF4-423752C2C327}"/>
    <pc:docChg chg="custSel modSld">
      <pc:chgData name="Christy Dunlap" userId="a7baf124-0af4-4e08-882e-a229209b4396" providerId="ADAL" clId="{23BD57EA-D0D5-4BFD-ADF4-423752C2C327}" dt="2025-10-30T21:25:20.850" v="235" actId="1076"/>
      <pc:docMkLst>
        <pc:docMk/>
      </pc:docMkLst>
      <pc:sldChg chg="modSp mod">
        <pc:chgData name="Christy Dunlap" userId="a7baf124-0af4-4e08-882e-a229209b4396" providerId="ADAL" clId="{23BD57EA-D0D5-4BFD-ADF4-423752C2C327}" dt="2025-10-30T18:05:06.929" v="2" actId="20577"/>
        <pc:sldMkLst>
          <pc:docMk/>
          <pc:sldMk cId="109857222" sldId="256"/>
        </pc:sldMkLst>
        <pc:spChg chg="mod">
          <ac:chgData name="Christy Dunlap" userId="a7baf124-0af4-4e08-882e-a229209b4396" providerId="ADAL" clId="{23BD57EA-D0D5-4BFD-ADF4-423752C2C327}" dt="2025-10-30T18:05:06.929" v="2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Sp modSp mod">
        <pc:chgData name="Christy Dunlap" userId="a7baf124-0af4-4e08-882e-a229209b4396" providerId="ADAL" clId="{23BD57EA-D0D5-4BFD-ADF4-423752C2C327}" dt="2025-10-30T21:15:31.687" v="233" actId="1076"/>
        <pc:sldMkLst>
          <pc:docMk/>
          <pc:sldMk cId="812446357" sldId="258"/>
        </pc:sldMkLst>
        <pc:picChg chg="add mod">
          <ac:chgData name="Christy Dunlap" userId="a7baf124-0af4-4e08-882e-a229209b4396" providerId="ADAL" clId="{23BD57EA-D0D5-4BFD-ADF4-423752C2C327}" dt="2025-10-30T20:30:03.856" v="6" actId="1076"/>
          <ac:picMkLst>
            <pc:docMk/>
            <pc:sldMk cId="812446357" sldId="258"/>
            <ac:picMk id="6" creationId="{0D07F5D8-3820-4F58-C521-7843CDD1F3D4}"/>
          </ac:picMkLst>
        </pc:picChg>
        <pc:picChg chg="add mod">
          <ac:chgData name="Christy Dunlap" userId="a7baf124-0af4-4e08-882e-a229209b4396" providerId="ADAL" clId="{23BD57EA-D0D5-4BFD-ADF4-423752C2C327}" dt="2025-10-30T20:33:54.783" v="11" actId="1076"/>
          <ac:picMkLst>
            <pc:docMk/>
            <pc:sldMk cId="812446357" sldId="258"/>
            <ac:picMk id="8" creationId="{0ED5B7BD-164E-B4BE-3C08-997D34F5897B}"/>
          </ac:picMkLst>
        </pc:picChg>
        <pc:picChg chg="add mod">
          <ac:chgData name="Christy Dunlap" userId="a7baf124-0af4-4e08-882e-a229209b4396" providerId="ADAL" clId="{23BD57EA-D0D5-4BFD-ADF4-423752C2C327}" dt="2025-10-30T21:06:01.896" v="231" actId="1076"/>
          <ac:picMkLst>
            <pc:docMk/>
            <pc:sldMk cId="812446357" sldId="258"/>
            <ac:picMk id="10" creationId="{E521FDD0-C1C9-A84E-6C16-CE3B22CE8BD6}"/>
          </ac:picMkLst>
        </pc:picChg>
        <pc:picChg chg="add mod">
          <ac:chgData name="Christy Dunlap" userId="a7baf124-0af4-4e08-882e-a229209b4396" providerId="ADAL" clId="{23BD57EA-D0D5-4BFD-ADF4-423752C2C327}" dt="2025-10-30T21:15:31.687" v="233" actId="1076"/>
          <ac:picMkLst>
            <pc:docMk/>
            <pc:sldMk cId="812446357" sldId="258"/>
            <ac:picMk id="13" creationId="{DC62100C-F6B7-4834-F976-CAD3A1A6D627}"/>
          </ac:picMkLst>
        </pc:picChg>
      </pc:sldChg>
      <pc:sldChg chg="addSp modSp mod">
        <pc:chgData name="Christy Dunlap" userId="a7baf124-0af4-4e08-882e-a229209b4396" providerId="ADAL" clId="{23BD57EA-D0D5-4BFD-ADF4-423752C2C327}" dt="2025-10-30T20:45:31.870" v="91" actId="1076"/>
        <pc:sldMkLst>
          <pc:docMk/>
          <pc:sldMk cId="803854987" sldId="259"/>
        </pc:sldMkLst>
        <pc:spChg chg="add mod">
          <ac:chgData name="Christy Dunlap" userId="a7baf124-0af4-4e08-882e-a229209b4396" providerId="ADAL" clId="{23BD57EA-D0D5-4BFD-ADF4-423752C2C327}" dt="2025-10-30T20:36:46.115" v="56" actId="164"/>
          <ac:spMkLst>
            <pc:docMk/>
            <pc:sldMk cId="803854987" sldId="259"/>
            <ac:spMk id="9" creationId="{3363B2FF-C3E6-9E87-9924-344E09AE1244}"/>
          </ac:spMkLst>
        </pc:spChg>
        <pc:spChg chg="add mod">
          <ac:chgData name="Christy Dunlap" userId="a7baf124-0af4-4e08-882e-a229209b4396" providerId="ADAL" clId="{23BD57EA-D0D5-4BFD-ADF4-423752C2C327}" dt="2025-10-30T20:36:46.115" v="56" actId="164"/>
          <ac:spMkLst>
            <pc:docMk/>
            <pc:sldMk cId="803854987" sldId="259"/>
            <ac:spMk id="10" creationId="{CD712478-30C2-FF1C-ED2A-14B9B3DDA6C0}"/>
          </ac:spMkLst>
        </pc:spChg>
        <pc:spChg chg="add mod">
          <ac:chgData name="Christy Dunlap" userId="a7baf124-0af4-4e08-882e-a229209b4396" providerId="ADAL" clId="{23BD57EA-D0D5-4BFD-ADF4-423752C2C327}" dt="2025-10-30T20:36:46.115" v="56" actId="164"/>
          <ac:spMkLst>
            <pc:docMk/>
            <pc:sldMk cId="803854987" sldId="259"/>
            <ac:spMk id="11" creationId="{91AAEDB4-9289-B00B-3BC1-6CAD1701284F}"/>
          </ac:spMkLst>
        </pc:spChg>
        <pc:spChg chg="add mod">
          <ac:chgData name="Christy Dunlap" userId="a7baf124-0af4-4e08-882e-a229209b4396" providerId="ADAL" clId="{23BD57EA-D0D5-4BFD-ADF4-423752C2C327}" dt="2025-10-30T20:36:46.115" v="56" actId="164"/>
          <ac:spMkLst>
            <pc:docMk/>
            <pc:sldMk cId="803854987" sldId="259"/>
            <ac:spMk id="12" creationId="{8DCBA2DB-2A16-F755-893C-9FA930CD5F83}"/>
          </ac:spMkLst>
        </pc:spChg>
        <pc:grpChg chg="add mod">
          <ac:chgData name="Christy Dunlap" userId="a7baf124-0af4-4e08-882e-a229209b4396" providerId="ADAL" clId="{23BD57EA-D0D5-4BFD-ADF4-423752C2C327}" dt="2025-10-30T20:36:46.115" v="56" actId="164"/>
          <ac:grpSpMkLst>
            <pc:docMk/>
            <pc:sldMk cId="803854987" sldId="259"/>
            <ac:grpSpMk id="13" creationId="{C74ECD64-5712-E2B0-C5AC-4FA78E648BC1}"/>
          </ac:grpSpMkLst>
        </pc:grpChg>
        <pc:picChg chg="add mod">
          <ac:chgData name="Christy Dunlap" userId="a7baf124-0af4-4e08-882e-a229209b4396" providerId="ADAL" clId="{23BD57EA-D0D5-4BFD-ADF4-423752C2C327}" dt="2025-10-30T20:36:46.115" v="56" actId="164"/>
          <ac:picMkLst>
            <pc:docMk/>
            <pc:sldMk cId="803854987" sldId="259"/>
            <ac:picMk id="8" creationId="{CA23D16E-5DCF-6694-CBBF-2F40057C405A}"/>
          </ac:picMkLst>
        </pc:picChg>
        <pc:picChg chg="add mod">
          <ac:chgData name="Christy Dunlap" userId="a7baf124-0af4-4e08-882e-a229209b4396" providerId="ADAL" clId="{23BD57EA-D0D5-4BFD-ADF4-423752C2C327}" dt="2025-10-30T20:37:21.423" v="58" actId="1076"/>
          <ac:picMkLst>
            <pc:docMk/>
            <pc:sldMk cId="803854987" sldId="259"/>
            <ac:picMk id="15" creationId="{F23CD981-15CA-38CB-C7A7-78AE61C543C9}"/>
          </ac:picMkLst>
        </pc:picChg>
        <pc:picChg chg="add mod">
          <ac:chgData name="Christy Dunlap" userId="a7baf124-0af4-4e08-882e-a229209b4396" providerId="ADAL" clId="{23BD57EA-D0D5-4BFD-ADF4-423752C2C327}" dt="2025-10-30T20:45:04.546" v="89" actId="1076"/>
          <ac:picMkLst>
            <pc:docMk/>
            <pc:sldMk cId="803854987" sldId="259"/>
            <ac:picMk id="17" creationId="{A44F3DD4-279D-14C6-6A5B-3415FF8E2B38}"/>
          </ac:picMkLst>
        </pc:picChg>
        <pc:picChg chg="add mod">
          <ac:chgData name="Christy Dunlap" userId="a7baf124-0af4-4e08-882e-a229209b4396" providerId="ADAL" clId="{23BD57EA-D0D5-4BFD-ADF4-423752C2C327}" dt="2025-10-30T20:45:31.870" v="91" actId="1076"/>
          <ac:picMkLst>
            <pc:docMk/>
            <pc:sldMk cId="803854987" sldId="259"/>
            <ac:picMk id="19" creationId="{B2195245-6C05-B252-F34F-3824598F6C53}"/>
          </ac:picMkLst>
        </pc:picChg>
      </pc:sldChg>
      <pc:sldChg chg="addSp delSp modSp mod modAnim">
        <pc:chgData name="Christy Dunlap" userId="a7baf124-0af4-4e08-882e-a229209b4396" providerId="ADAL" clId="{23BD57EA-D0D5-4BFD-ADF4-423752C2C327}" dt="2025-10-30T21:25:20.850" v="235" actId="1076"/>
        <pc:sldMkLst>
          <pc:docMk/>
          <pc:sldMk cId="1889224302" sldId="261"/>
        </pc:sldMkLst>
        <pc:spChg chg="add del mod">
          <ac:chgData name="Christy Dunlap" userId="a7baf124-0af4-4e08-882e-a229209b4396" providerId="ADAL" clId="{23BD57EA-D0D5-4BFD-ADF4-423752C2C327}" dt="2025-10-30T20:38:54.435" v="78" actId="478"/>
          <ac:spMkLst>
            <pc:docMk/>
            <pc:sldMk cId="1889224302" sldId="261"/>
            <ac:spMk id="7" creationId="{4796BC7B-FE95-ABFE-67B9-F9AAE8BFCEE7}"/>
          </ac:spMkLst>
        </pc:spChg>
        <pc:picChg chg="add mod">
          <ac:chgData name="Christy Dunlap" userId="a7baf124-0af4-4e08-882e-a229209b4396" providerId="ADAL" clId="{23BD57EA-D0D5-4BFD-ADF4-423752C2C327}" dt="2025-10-30T20:43:31.539" v="84" actId="1076"/>
          <ac:picMkLst>
            <pc:docMk/>
            <pc:sldMk cId="1889224302" sldId="261"/>
            <ac:picMk id="6" creationId="{24EF3FEC-7BAA-D278-F631-4D2EAADAF3BB}"/>
          </ac:picMkLst>
        </pc:picChg>
        <pc:picChg chg="add mod">
          <ac:chgData name="Christy Dunlap" userId="a7baf124-0af4-4e08-882e-a229209b4396" providerId="ADAL" clId="{23BD57EA-D0D5-4BFD-ADF4-423752C2C327}" dt="2025-10-30T20:43:31.539" v="84" actId="1076"/>
          <ac:picMkLst>
            <pc:docMk/>
            <pc:sldMk cId="1889224302" sldId="261"/>
            <ac:picMk id="8" creationId="{54AC9DA1-4E62-5FBB-C767-4C08439A8E03}"/>
          </ac:picMkLst>
        </pc:picChg>
        <pc:picChg chg="add mod">
          <ac:chgData name="Christy Dunlap" userId="a7baf124-0af4-4e08-882e-a229209b4396" providerId="ADAL" clId="{23BD57EA-D0D5-4BFD-ADF4-423752C2C327}" dt="2025-10-30T20:43:34.698" v="85" actId="1076"/>
          <ac:picMkLst>
            <pc:docMk/>
            <pc:sldMk cId="1889224302" sldId="261"/>
            <ac:picMk id="10" creationId="{EA4FF00B-F286-29C7-E2DA-057B02D43211}"/>
          </ac:picMkLst>
        </pc:picChg>
        <pc:picChg chg="add mod">
          <ac:chgData name="Christy Dunlap" userId="a7baf124-0af4-4e08-882e-a229209b4396" providerId="ADAL" clId="{23BD57EA-D0D5-4BFD-ADF4-423752C2C327}" dt="2025-10-30T21:25:20.850" v="235" actId="1076"/>
          <ac:picMkLst>
            <pc:docMk/>
            <pc:sldMk cId="1889224302" sldId="261"/>
            <ac:picMk id="20" creationId="{92F0038D-432E-C3EF-190D-58F227428905}"/>
          </ac:picMkLst>
        </pc:picChg>
      </pc:sldChg>
      <pc:sldChg chg="addSp delSp modSp mod">
        <pc:chgData name="Christy Dunlap" userId="a7baf124-0af4-4e08-882e-a229209b4396" providerId="ADAL" clId="{23BD57EA-D0D5-4BFD-ADF4-423752C2C327}" dt="2025-10-30T20:55:19.492" v="228" actId="1036"/>
        <pc:sldMkLst>
          <pc:docMk/>
          <pc:sldMk cId="2301895297" sldId="270"/>
        </pc:sldMkLst>
        <pc:spChg chg="add mod ord">
          <ac:chgData name="Christy Dunlap" userId="a7baf124-0af4-4e08-882e-a229209b4396" providerId="ADAL" clId="{23BD57EA-D0D5-4BFD-ADF4-423752C2C327}" dt="2025-10-30T20:55:19.492" v="228" actId="1036"/>
          <ac:spMkLst>
            <pc:docMk/>
            <pc:sldMk cId="2301895297" sldId="270"/>
            <ac:spMk id="2" creationId="{C3CBBF50-01E4-F9FC-21E6-5354605B8B2D}"/>
          </ac:spMkLst>
        </pc:spChg>
        <pc:spChg chg="add mod">
          <ac:chgData name="Christy Dunlap" userId="a7baf124-0af4-4e08-882e-a229209b4396" providerId="ADAL" clId="{23BD57EA-D0D5-4BFD-ADF4-423752C2C327}" dt="2025-10-30T20:51:51.205" v="106" actId="1076"/>
          <ac:spMkLst>
            <pc:docMk/>
            <pc:sldMk cId="2301895297" sldId="270"/>
            <ac:spMk id="4" creationId="{5AFDDB96-88A7-76F0-FEE7-26E4D3C89170}"/>
          </ac:spMkLst>
        </pc:spChg>
        <pc:spChg chg="add del mod">
          <ac:chgData name="Christy Dunlap" userId="a7baf124-0af4-4e08-882e-a229209b4396" providerId="ADAL" clId="{23BD57EA-D0D5-4BFD-ADF4-423752C2C327}" dt="2025-10-30T20:51:58.018" v="110" actId="478"/>
          <ac:spMkLst>
            <pc:docMk/>
            <pc:sldMk cId="2301895297" sldId="270"/>
            <ac:spMk id="5" creationId="{197534AA-DAD9-0466-6E4B-0491B1837F88}"/>
          </ac:spMkLst>
        </pc:spChg>
        <pc:spChg chg="add mod">
          <ac:chgData name="Christy Dunlap" userId="a7baf124-0af4-4e08-882e-a229209b4396" providerId="ADAL" clId="{23BD57EA-D0D5-4BFD-ADF4-423752C2C327}" dt="2025-10-30T20:53:02.143" v="130" actId="1037"/>
          <ac:spMkLst>
            <pc:docMk/>
            <pc:sldMk cId="2301895297" sldId="270"/>
            <ac:spMk id="8" creationId="{E5AA2C23-AB4B-AC3C-D8C1-244176464A85}"/>
          </ac:spMkLst>
        </pc:spChg>
        <pc:spChg chg="add mod">
          <ac:chgData name="Christy Dunlap" userId="a7baf124-0af4-4e08-882e-a229209b4396" providerId="ADAL" clId="{23BD57EA-D0D5-4BFD-ADF4-423752C2C327}" dt="2025-10-30T20:54:39.424" v="183" actId="1036"/>
          <ac:spMkLst>
            <pc:docMk/>
            <pc:sldMk cId="2301895297" sldId="270"/>
            <ac:spMk id="11" creationId="{5000410F-B24C-C78F-7206-FEC25E2FA069}"/>
          </ac:spMkLst>
        </pc:spChg>
        <pc:spChg chg="add mod">
          <ac:chgData name="Christy Dunlap" userId="a7baf124-0af4-4e08-882e-a229209b4396" providerId="ADAL" clId="{23BD57EA-D0D5-4BFD-ADF4-423752C2C327}" dt="2025-10-30T20:54:59.458" v="206" actId="1036"/>
          <ac:spMkLst>
            <pc:docMk/>
            <pc:sldMk cId="2301895297" sldId="270"/>
            <ac:spMk id="14" creationId="{76006A78-AA28-6ED9-1CA6-F6F01AC745CD}"/>
          </ac:spMkLst>
        </pc:spChg>
        <pc:spChg chg="add mod">
          <ac:chgData name="Christy Dunlap" userId="a7baf124-0af4-4e08-882e-a229209b4396" providerId="ADAL" clId="{23BD57EA-D0D5-4BFD-ADF4-423752C2C327}" dt="2025-10-30T20:54:05.645" v="154" actId="1076"/>
          <ac:spMkLst>
            <pc:docMk/>
            <pc:sldMk cId="2301895297" sldId="270"/>
            <ac:spMk id="16" creationId="{21ECF21C-230C-25EB-3403-DFC4CF1624B7}"/>
          </ac:spMkLst>
        </pc:spChg>
        <pc:spChg chg="add mod">
          <ac:chgData name="Christy Dunlap" userId="a7baf124-0af4-4e08-882e-a229209b4396" providerId="ADAL" clId="{23BD57EA-D0D5-4BFD-ADF4-423752C2C327}" dt="2025-10-30T20:54:23.185" v="161" actId="1076"/>
          <ac:spMkLst>
            <pc:docMk/>
            <pc:sldMk cId="2301895297" sldId="270"/>
            <ac:spMk id="17" creationId="{B11C59FA-8E43-9EF8-DF4B-D9D6794C09A1}"/>
          </ac:spMkLst>
        </pc:spChg>
        <pc:grpChg chg="ord">
          <ac:chgData name="Christy Dunlap" userId="a7baf124-0af4-4e08-882e-a229209b4396" providerId="ADAL" clId="{23BD57EA-D0D5-4BFD-ADF4-423752C2C327}" dt="2025-10-30T20:51:20.888" v="99" actId="167"/>
          <ac:grpSpMkLst>
            <pc:docMk/>
            <pc:sldMk cId="2301895297" sldId="270"/>
            <ac:grpSpMk id="9" creationId="{FE9472CF-FAC3-65E1-659B-9A3F9F0BD1B8}"/>
          </ac:grpSpMkLst>
        </pc:grpChg>
        <pc:picChg chg="ord">
          <ac:chgData name="Christy Dunlap" userId="a7baf124-0af4-4e08-882e-a229209b4396" providerId="ADAL" clId="{23BD57EA-D0D5-4BFD-ADF4-423752C2C327}" dt="2025-10-30T20:51:48.144" v="105" actId="166"/>
          <ac:picMkLst>
            <pc:docMk/>
            <pc:sldMk cId="2301895297" sldId="270"/>
            <ac:picMk id="6" creationId="{0082C1F0-A991-CB91-9EE1-3C28C0EFBF4C}"/>
          </ac:picMkLst>
        </pc:picChg>
        <pc:picChg chg="mod ord">
          <ac:chgData name="Christy Dunlap" userId="a7baf124-0af4-4e08-882e-a229209b4396" providerId="ADAL" clId="{23BD57EA-D0D5-4BFD-ADF4-423752C2C327}" dt="2025-10-30T20:54:39.424" v="183" actId="1036"/>
          <ac:picMkLst>
            <pc:docMk/>
            <pc:sldMk cId="2301895297" sldId="270"/>
            <ac:picMk id="7" creationId="{B7C5CC77-079F-2147-5BE1-8867E14EBA45}"/>
          </ac:picMkLst>
        </pc:picChg>
        <pc:picChg chg="ord">
          <ac:chgData name="Christy Dunlap" userId="a7baf124-0af4-4e08-882e-a229209b4396" providerId="ADAL" clId="{23BD57EA-D0D5-4BFD-ADF4-423752C2C327}" dt="2025-10-30T20:54:02.939" v="153" actId="166"/>
          <ac:picMkLst>
            <pc:docMk/>
            <pc:sldMk cId="2301895297" sldId="270"/>
            <ac:picMk id="15" creationId="{953CEE20-D6E3-5E6C-C6B7-BE9679974E31}"/>
          </ac:picMkLst>
        </pc:picChg>
        <pc:picChg chg="mod">
          <ac:chgData name="Christy Dunlap" userId="a7baf124-0af4-4e08-882e-a229209b4396" providerId="ADAL" clId="{23BD57EA-D0D5-4BFD-ADF4-423752C2C327}" dt="2025-10-30T20:52:52.111" v="122" actId="166"/>
          <ac:picMkLst>
            <pc:docMk/>
            <pc:sldMk cId="2301895297" sldId="270"/>
            <ac:picMk id="24" creationId="{7E779322-6C0E-82D4-C0DE-0C3765398FD8}"/>
          </ac:picMkLst>
        </pc:picChg>
        <pc:picChg chg="mod">
          <ac:chgData name="Christy Dunlap" userId="a7baf124-0af4-4e08-882e-a229209b4396" providerId="ADAL" clId="{23BD57EA-D0D5-4BFD-ADF4-423752C2C327}" dt="2025-10-30T20:54:19.343" v="160" actId="166"/>
          <ac:picMkLst>
            <pc:docMk/>
            <pc:sldMk cId="2301895297" sldId="270"/>
            <ac:picMk id="25" creationId="{8FDD2EF9-1A7A-361D-170B-4D3B509148F6}"/>
          </ac:picMkLst>
        </pc:picChg>
        <pc:picChg chg="mod">
          <ac:chgData name="Christy Dunlap" userId="a7baf124-0af4-4e08-882e-a229209b4396" providerId="ADAL" clId="{23BD57EA-D0D5-4BFD-ADF4-423752C2C327}" dt="2025-10-30T20:54:44.919" v="184" actId="1076"/>
          <ac:picMkLst>
            <pc:docMk/>
            <pc:sldMk cId="2301895297" sldId="270"/>
            <ac:picMk id="1026" creationId="{611689F6-3484-C0F6-989A-5379068DD63E}"/>
          </ac:picMkLst>
        </pc:picChg>
        <pc:picChg chg="mod">
          <ac:chgData name="Christy Dunlap" userId="a7baf124-0af4-4e08-882e-a229209b4396" providerId="ADAL" clId="{23BD57EA-D0D5-4BFD-ADF4-423752C2C327}" dt="2025-10-30T20:54:59.458" v="206" actId="1036"/>
          <ac:picMkLst>
            <pc:docMk/>
            <pc:sldMk cId="2301895297" sldId="270"/>
            <ac:picMk id="1032" creationId="{93618A10-5682-0411-29DF-1BA86319857B}"/>
          </ac:picMkLst>
        </pc:picChg>
      </pc:sldChg>
    </pc:docChg>
  </pc:docChgLst>
  <pc:docChgLst>
    <pc:chgData name="Blayten Jones" userId="S::bjones2@rocketsoftware.com::717b9444-75f9-4d7d-b9c1-03329aa3a08d" providerId="AD" clId="Web-{A5A30171-F85D-2E4E-1E11-F7C73D1AB205}"/>
    <pc:docChg chg="addSld delSld modSld">
      <pc:chgData name="Blayten Jones" userId="S::bjones2@rocketsoftware.com::717b9444-75f9-4d7d-b9c1-03329aa3a08d" providerId="AD" clId="Web-{A5A30171-F85D-2E4E-1E11-F7C73D1AB205}" dt="2025-10-31T16:13:07.950" v="178" actId="1076"/>
      <pc:docMkLst>
        <pc:docMk/>
      </pc:docMkLst>
      <pc:sldChg chg="modSp">
        <pc:chgData name="Blayten Jones" userId="S::bjones2@rocketsoftware.com::717b9444-75f9-4d7d-b9c1-03329aa3a08d" providerId="AD" clId="Web-{A5A30171-F85D-2E4E-1E11-F7C73D1AB205}" dt="2025-10-30T21:38:29.315" v="132" actId="20577"/>
        <pc:sldMkLst>
          <pc:docMk/>
          <pc:sldMk cId="109857222" sldId="256"/>
        </pc:sldMkLst>
        <pc:spChg chg="mod">
          <ac:chgData name="Blayten Jones" userId="S::bjones2@rocketsoftware.com::717b9444-75f9-4d7d-b9c1-03329aa3a08d" providerId="AD" clId="Web-{A5A30171-F85D-2E4E-1E11-F7C73D1AB205}" dt="2025-10-30T21:38:29.315" v="132" actId="20577"/>
          <ac:spMkLst>
            <pc:docMk/>
            <pc:sldMk cId="109857222" sldId="256"/>
            <ac:spMk id="45" creationId="{91896FE0-0F90-A326-4A5F-46E80B563A78}"/>
          </ac:spMkLst>
        </pc:spChg>
      </pc:sldChg>
      <pc:sldChg chg="addSp modSp addAnim">
        <pc:chgData name="Blayten Jones" userId="S::bjones2@rocketsoftware.com::717b9444-75f9-4d7d-b9c1-03329aa3a08d" providerId="AD" clId="Web-{A5A30171-F85D-2E4E-1E11-F7C73D1AB205}" dt="2025-10-30T21:54:28.567" v="167"/>
        <pc:sldMkLst>
          <pc:docMk/>
          <pc:sldMk cId="3208112858" sldId="257"/>
        </pc:sldMkLst>
        <pc:spChg chg="add mod">
          <ac:chgData name="Blayten Jones" userId="S::bjones2@rocketsoftware.com::717b9444-75f9-4d7d-b9c1-03329aa3a08d" providerId="AD" clId="Web-{A5A30171-F85D-2E4E-1E11-F7C73D1AB205}" dt="2025-10-30T21:08:48.313" v="9" actId="1076"/>
          <ac:spMkLst>
            <pc:docMk/>
            <pc:sldMk cId="3208112858" sldId="257"/>
            <ac:spMk id="3" creationId="{509E00E0-4C82-6FAD-C957-4B925F826DBC}"/>
          </ac:spMkLst>
        </pc:spChg>
        <pc:spChg chg="add mod">
          <ac:chgData name="Blayten Jones" userId="S::bjones2@rocketsoftware.com::717b9444-75f9-4d7d-b9c1-03329aa3a08d" providerId="AD" clId="Web-{A5A30171-F85D-2E4E-1E11-F7C73D1AB205}" dt="2025-10-30T21:15:12.688" v="37" actId="1076"/>
          <ac:spMkLst>
            <pc:docMk/>
            <pc:sldMk cId="3208112858" sldId="257"/>
            <ac:spMk id="7" creationId="{7277EFD2-3641-A1A9-2868-D50FC868A477}"/>
          </ac:spMkLst>
        </pc:spChg>
        <pc:picChg chg="add mod">
          <ac:chgData name="Blayten Jones" userId="S::bjones2@rocketsoftware.com::717b9444-75f9-4d7d-b9c1-03329aa3a08d" providerId="AD" clId="Web-{A5A30171-F85D-2E4E-1E11-F7C73D1AB205}" dt="2025-10-30T21:15:27.798" v="40" actId="1076"/>
          <ac:picMkLst>
            <pc:docMk/>
            <pc:sldMk cId="3208112858" sldId="257"/>
            <ac:picMk id="5" creationId="{4836275D-F7BE-37C8-8627-446ADD4A59D8}"/>
          </ac:picMkLst>
        </pc:picChg>
        <pc:picChg chg="add mod">
          <ac:chgData name="Blayten Jones" userId="S::bjones2@rocketsoftware.com::717b9444-75f9-4d7d-b9c1-03329aa3a08d" providerId="AD" clId="Web-{A5A30171-F85D-2E4E-1E11-F7C73D1AB205}" dt="2025-10-30T21:25:35.392" v="120" actId="1076"/>
          <ac:picMkLst>
            <pc:docMk/>
            <pc:sldMk cId="3208112858" sldId="257"/>
            <ac:picMk id="8" creationId="{3DBA0A91-592B-C0B4-04D1-ABACA3DA9B55}"/>
          </ac:picMkLst>
        </pc:picChg>
        <pc:picChg chg="ord">
          <ac:chgData name="Blayten Jones" userId="S::bjones2@rocketsoftware.com::717b9444-75f9-4d7d-b9c1-03329aa3a08d" providerId="AD" clId="Web-{A5A30171-F85D-2E4E-1E11-F7C73D1AB205}" dt="2025-10-30T21:54:28.567" v="167"/>
          <ac:picMkLst>
            <pc:docMk/>
            <pc:sldMk cId="3208112858" sldId="257"/>
            <ac:picMk id="9" creationId="{11C3AB62-5E38-C7AA-85FE-561C503A2E54}"/>
          </ac:picMkLst>
        </pc:picChg>
      </pc:sldChg>
      <pc:sldChg chg="addSp delSp">
        <pc:chgData name="Blayten Jones" userId="S::bjones2@rocketsoftware.com::717b9444-75f9-4d7d-b9c1-03329aa3a08d" providerId="AD" clId="Web-{A5A30171-F85D-2E4E-1E11-F7C73D1AB205}" dt="2025-10-30T21:10:36.657" v="15"/>
        <pc:sldMkLst>
          <pc:docMk/>
          <pc:sldMk cId="812446357" sldId="258"/>
        </pc:sldMkLst>
        <pc:spChg chg="add del">
          <ac:chgData name="Blayten Jones" userId="S::bjones2@rocketsoftware.com::717b9444-75f9-4d7d-b9c1-03329aa3a08d" providerId="AD" clId="Web-{A5A30171-F85D-2E4E-1E11-F7C73D1AB205}" dt="2025-10-30T21:09:09.985" v="11"/>
          <ac:spMkLst>
            <pc:docMk/>
            <pc:sldMk cId="812446357" sldId="258"/>
            <ac:spMk id="7" creationId="{9E666A73-83E6-11A3-BA2D-57766A84858B}"/>
          </ac:spMkLst>
        </pc:spChg>
        <pc:spChg chg="add">
          <ac:chgData name="Blayten Jones" userId="S::bjones2@rocketsoftware.com::717b9444-75f9-4d7d-b9c1-03329aa3a08d" providerId="AD" clId="Web-{A5A30171-F85D-2E4E-1E11-F7C73D1AB205}" dt="2025-10-30T21:10:36.657" v="15"/>
          <ac:spMkLst>
            <pc:docMk/>
            <pc:sldMk cId="812446357" sldId="258"/>
            <ac:spMk id="11" creationId="{2070A21A-815D-1FEE-D23C-45DE9B5E8459}"/>
          </ac:spMkLst>
        </pc:spChg>
      </pc:sldChg>
      <pc:sldChg chg="addSp delSp">
        <pc:chgData name="Blayten Jones" userId="S::bjones2@rocketsoftware.com::717b9444-75f9-4d7d-b9c1-03329aa3a08d" providerId="AD" clId="Web-{A5A30171-F85D-2E4E-1E11-F7C73D1AB205}" dt="2025-10-30T21:48:33.035" v="139"/>
        <pc:sldMkLst>
          <pc:docMk/>
          <pc:sldMk cId="803854987" sldId="259"/>
        </pc:sldMkLst>
        <pc:spChg chg="add del">
          <ac:chgData name="Blayten Jones" userId="S::bjones2@rocketsoftware.com::717b9444-75f9-4d7d-b9c1-03329aa3a08d" providerId="AD" clId="Web-{A5A30171-F85D-2E4E-1E11-F7C73D1AB205}" dt="2025-10-30T21:48:33.035" v="139"/>
          <ac:spMkLst>
            <pc:docMk/>
            <pc:sldMk cId="803854987" sldId="259"/>
            <ac:spMk id="3" creationId="{19A0A2AC-B412-D291-D2AD-98C3E6182E4C}"/>
          </ac:spMkLst>
        </pc:spChg>
      </pc:sldChg>
      <pc:sldChg chg="modSp">
        <pc:chgData name="Blayten Jones" userId="S::bjones2@rocketsoftware.com::717b9444-75f9-4d7d-b9c1-03329aa3a08d" providerId="AD" clId="Web-{A5A30171-F85D-2E4E-1E11-F7C73D1AB205}" dt="2025-10-30T21:51:40.160" v="162" actId="20577"/>
        <pc:sldMkLst>
          <pc:docMk/>
          <pc:sldMk cId="962503222" sldId="260"/>
        </pc:sldMkLst>
        <pc:spChg chg="mod">
          <ac:chgData name="Blayten Jones" userId="S::bjones2@rocketsoftware.com::717b9444-75f9-4d7d-b9c1-03329aa3a08d" providerId="AD" clId="Web-{A5A30171-F85D-2E4E-1E11-F7C73D1AB205}" dt="2025-10-30T21:51:40.160" v="162" actId="20577"/>
          <ac:spMkLst>
            <pc:docMk/>
            <pc:sldMk cId="962503222" sldId="260"/>
            <ac:spMk id="59" creationId="{A84BFCA7-9289-5B98-4BD6-B2DC152E36BC}"/>
          </ac:spMkLst>
        </pc:spChg>
      </pc:sldChg>
      <pc:sldChg chg="addSp delSp modSp">
        <pc:chgData name="Blayten Jones" userId="S::bjones2@rocketsoftware.com::717b9444-75f9-4d7d-b9c1-03329aa3a08d" providerId="AD" clId="Web-{A5A30171-F85D-2E4E-1E11-F7C73D1AB205}" dt="2025-10-30T21:08:33.828" v="5"/>
        <pc:sldMkLst>
          <pc:docMk/>
          <pc:sldMk cId="4157121818" sldId="269"/>
        </pc:sldMkLst>
        <pc:spChg chg="add del">
          <ac:chgData name="Blayten Jones" userId="S::bjones2@rocketsoftware.com::717b9444-75f9-4d7d-b9c1-03329aa3a08d" providerId="AD" clId="Web-{A5A30171-F85D-2E4E-1E11-F7C73D1AB205}" dt="2025-10-30T21:08:19.406" v="1"/>
          <ac:spMkLst>
            <pc:docMk/>
            <pc:sldMk cId="4157121818" sldId="269"/>
            <ac:spMk id="2" creationId="{3E9B256F-B6CE-2DAE-1A19-8F2875C685E3}"/>
          </ac:spMkLst>
        </pc:spChg>
        <pc:spChg chg="add del mod">
          <ac:chgData name="Blayten Jones" userId="S::bjones2@rocketsoftware.com::717b9444-75f9-4d7d-b9c1-03329aa3a08d" providerId="AD" clId="Web-{A5A30171-F85D-2E4E-1E11-F7C73D1AB205}" dt="2025-10-30T21:08:33.828" v="5"/>
          <ac:spMkLst>
            <pc:docMk/>
            <pc:sldMk cId="4157121818" sldId="269"/>
            <ac:spMk id="4" creationId="{509E00E0-4C82-6FAD-C957-4B925F826DBC}"/>
          </ac:spMkLst>
        </pc:spChg>
      </pc:sldChg>
      <pc:sldChg chg="modSp">
        <pc:chgData name="Blayten Jones" userId="S::bjones2@rocketsoftware.com::717b9444-75f9-4d7d-b9c1-03329aa3a08d" providerId="AD" clId="Web-{A5A30171-F85D-2E4E-1E11-F7C73D1AB205}" dt="2025-10-30T21:52:30.504" v="166"/>
        <pc:sldMkLst>
          <pc:docMk/>
          <pc:sldMk cId="4263414315" sldId="271"/>
        </pc:sldMkLst>
        <pc:spChg chg="mod">
          <ac:chgData name="Blayten Jones" userId="S::bjones2@rocketsoftware.com::717b9444-75f9-4d7d-b9c1-03329aa3a08d" providerId="AD" clId="Web-{A5A30171-F85D-2E4E-1E11-F7C73D1AB205}" dt="2025-10-30T21:52:30.504" v="166"/>
          <ac:spMkLst>
            <pc:docMk/>
            <pc:sldMk cId="4263414315" sldId="271"/>
            <ac:spMk id="12" creationId="{8FA4D9B8-53FE-0548-0E86-64AA81BE94AF}"/>
          </ac:spMkLst>
        </pc:spChg>
      </pc:sldChg>
      <pc:sldChg chg="addSp modSp">
        <pc:chgData name="Blayten Jones" userId="S::bjones2@rocketsoftware.com::717b9444-75f9-4d7d-b9c1-03329aa3a08d" providerId="AD" clId="Web-{A5A30171-F85D-2E4E-1E11-F7C73D1AB205}" dt="2025-10-30T21:10:20.641" v="14"/>
        <pc:sldMkLst>
          <pc:docMk/>
          <pc:sldMk cId="2417927554" sldId="272"/>
        </pc:sldMkLst>
        <pc:spChg chg="add mod">
          <ac:chgData name="Blayten Jones" userId="S::bjones2@rocketsoftware.com::717b9444-75f9-4d7d-b9c1-03329aa3a08d" providerId="AD" clId="Web-{A5A30171-F85D-2E4E-1E11-F7C73D1AB205}" dt="2025-10-30T21:10:20.641" v="14"/>
          <ac:spMkLst>
            <pc:docMk/>
            <pc:sldMk cId="2417927554" sldId="272"/>
            <ac:spMk id="4" creationId="{BDC76CC3-221B-FC8F-C8CF-990FE16054BB}"/>
          </ac:spMkLst>
        </pc:spChg>
      </pc:sldChg>
      <pc:sldChg chg="addSp delSp modSp add replId">
        <pc:chgData name="Blayten Jones" userId="S::bjones2@rocketsoftware.com::717b9444-75f9-4d7d-b9c1-03329aa3a08d" providerId="AD" clId="Web-{A5A30171-F85D-2E4E-1E11-F7C73D1AB205}" dt="2025-10-31T16:13:07.950" v="178" actId="1076"/>
        <pc:sldMkLst>
          <pc:docMk/>
          <pc:sldMk cId="2114106685" sldId="276"/>
        </pc:sldMkLst>
        <pc:spChg chg="mod">
          <ac:chgData name="Blayten Jones" userId="S::bjones2@rocketsoftware.com::717b9444-75f9-4d7d-b9c1-03329aa3a08d" providerId="AD" clId="Web-{A5A30171-F85D-2E4E-1E11-F7C73D1AB205}" dt="2025-10-30T21:16:03.188" v="51" actId="20577"/>
          <ac:spMkLst>
            <pc:docMk/>
            <pc:sldMk cId="2114106685" sldId="276"/>
            <ac:spMk id="7" creationId="{C3BD2694-024B-6B36-D768-EC0D52275256}"/>
          </ac:spMkLst>
        </pc:spChg>
        <pc:spChg chg="mod">
          <ac:chgData name="Blayten Jones" userId="S::bjones2@rocketsoftware.com::717b9444-75f9-4d7d-b9c1-03329aa3a08d" providerId="AD" clId="Web-{A5A30171-F85D-2E4E-1E11-F7C73D1AB205}" dt="2025-10-31T16:12:49.028" v="172"/>
          <ac:spMkLst>
            <pc:docMk/>
            <pc:sldMk cId="2114106685" sldId="276"/>
            <ac:spMk id="11" creationId="{BD774C78-EAD0-EB10-775A-F39B31472324}"/>
          </ac:spMkLst>
        </pc:spChg>
        <pc:spChg chg="add del mod">
          <ac:chgData name="Blayten Jones" userId="S::bjones2@rocketsoftware.com::717b9444-75f9-4d7d-b9c1-03329aa3a08d" providerId="AD" clId="Web-{A5A30171-F85D-2E4E-1E11-F7C73D1AB205}" dt="2025-10-31T16:13:07.950" v="178" actId="1076"/>
          <ac:spMkLst>
            <pc:docMk/>
            <pc:sldMk cId="2114106685" sldId="276"/>
            <ac:spMk id="12" creationId="{5AE94B46-52A7-F590-07A2-7DD98C5FE308}"/>
          </ac:spMkLst>
        </pc:spChg>
        <pc:grpChg chg="add del">
          <ac:chgData name="Blayten Jones" userId="S::bjones2@rocketsoftware.com::717b9444-75f9-4d7d-b9c1-03329aa3a08d" providerId="AD" clId="Web-{A5A30171-F85D-2E4E-1E11-F7C73D1AB205}" dt="2025-10-31T16:12:49.028" v="172"/>
          <ac:grpSpMkLst>
            <pc:docMk/>
            <pc:sldMk cId="2114106685" sldId="276"/>
            <ac:grpSpMk id="10" creationId="{410CDCCD-2B42-65CD-D496-939E587FC1E4}"/>
          </ac:grpSpMkLst>
        </pc:grpChg>
        <pc:grpChg chg="mod">
          <ac:chgData name="Blayten Jones" userId="S::bjones2@rocketsoftware.com::717b9444-75f9-4d7d-b9c1-03329aa3a08d" providerId="AD" clId="Web-{A5A30171-F85D-2E4E-1E11-F7C73D1AB205}" dt="2025-10-31T16:12:54.700" v="174" actId="1076"/>
          <ac:grpSpMkLst>
            <pc:docMk/>
            <pc:sldMk cId="2114106685" sldId="276"/>
            <ac:grpSpMk id="13" creationId="{2F22C808-323A-1E92-116A-6E46915D93B7}"/>
          </ac:grpSpMkLst>
        </pc:grpChg>
        <pc:picChg chg="del">
          <ac:chgData name="Blayten Jones" userId="S::bjones2@rocketsoftware.com::717b9444-75f9-4d7d-b9c1-03329aa3a08d" providerId="AD" clId="Web-{A5A30171-F85D-2E4E-1E11-F7C73D1AB205}" dt="2025-10-30T21:17:48.282" v="56"/>
          <ac:picMkLst>
            <pc:docMk/>
            <pc:sldMk cId="2114106685" sldId="276"/>
            <ac:picMk id="5" creationId="{95BFA3D6-1745-082D-5AD8-53C8CD5ABF3D}"/>
          </ac:picMkLst>
        </pc:picChg>
        <pc:picChg chg="add mod">
          <ac:chgData name="Blayten Jones" userId="S::bjones2@rocketsoftware.com::717b9444-75f9-4d7d-b9c1-03329aa3a08d" providerId="AD" clId="Web-{A5A30171-F85D-2E4E-1E11-F7C73D1AB205}" dt="2025-10-30T21:18:03.329" v="63" actId="1076"/>
          <ac:picMkLst>
            <pc:docMk/>
            <pc:sldMk cId="2114106685" sldId="276"/>
            <ac:picMk id="6" creationId="{F9F60C22-3017-D88E-A020-C5A94767C566}"/>
          </ac:picMkLst>
        </pc:picChg>
      </pc:sldChg>
      <pc:sldChg chg="addSp delSp modSp add replId addAnim">
        <pc:chgData name="Blayten Jones" userId="S::bjones2@rocketsoftware.com::717b9444-75f9-4d7d-b9c1-03329aa3a08d" providerId="AD" clId="Web-{A5A30171-F85D-2E4E-1E11-F7C73D1AB205}" dt="2025-10-30T21:54:45.348" v="168"/>
        <pc:sldMkLst>
          <pc:docMk/>
          <pc:sldMk cId="3445825033" sldId="277"/>
        </pc:sldMkLst>
        <pc:spChg chg="mod">
          <ac:chgData name="Blayten Jones" userId="S::bjones2@rocketsoftware.com::717b9444-75f9-4d7d-b9c1-03329aa3a08d" providerId="AD" clId="Web-{A5A30171-F85D-2E4E-1E11-F7C73D1AB205}" dt="2025-10-30T21:16:07.985" v="55" actId="20577"/>
          <ac:spMkLst>
            <pc:docMk/>
            <pc:sldMk cId="3445825033" sldId="277"/>
            <ac:spMk id="7" creationId="{F00CC517-DF50-2FEA-9124-5E1BEE3FE42A}"/>
          </ac:spMkLst>
        </pc:spChg>
        <pc:picChg chg="del">
          <ac:chgData name="Blayten Jones" userId="S::bjones2@rocketsoftware.com::717b9444-75f9-4d7d-b9c1-03329aa3a08d" providerId="AD" clId="Web-{A5A30171-F85D-2E4E-1E11-F7C73D1AB205}" dt="2025-10-30T21:18:14.579" v="64"/>
          <ac:picMkLst>
            <pc:docMk/>
            <pc:sldMk cId="3445825033" sldId="277"/>
            <ac:picMk id="5" creationId="{17DC1B58-CFF5-AC92-6C14-F5BBDAE051EE}"/>
          </ac:picMkLst>
        </pc:picChg>
        <pc:picChg chg="add mod">
          <ac:chgData name="Blayten Jones" userId="S::bjones2@rocketsoftware.com::717b9444-75f9-4d7d-b9c1-03329aa3a08d" providerId="AD" clId="Web-{A5A30171-F85D-2E4E-1E11-F7C73D1AB205}" dt="2025-10-30T21:19:05.204" v="71" actId="1076"/>
          <ac:picMkLst>
            <pc:docMk/>
            <pc:sldMk cId="3445825033" sldId="277"/>
            <ac:picMk id="8" creationId="{47A88583-2615-40F9-906C-E2DF8A2F419F}"/>
          </ac:picMkLst>
        </pc:picChg>
        <pc:picChg chg="ord">
          <ac:chgData name="Blayten Jones" userId="S::bjones2@rocketsoftware.com::717b9444-75f9-4d7d-b9c1-03329aa3a08d" providerId="AD" clId="Web-{A5A30171-F85D-2E4E-1E11-F7C73D1AB205}" dt="2025-10-30T21:54:45.348" v="168"/>
          <ac:picMkLst>
            <pc:docMk/>
            <pc:sldMk cId="3445825033" sldId="277"/>
            <ac:picMk id="9" creationId="{F9B7A7E0-362B-8CAE-E7BE-793CF7FA2699}"/>
          </ac:picMkLst>
        </pc:picChg>
        <pc:picChg chg="add mod">
          <ac:chgData name="Blayten Jones" userId="S::bjones2@rocketsoftware.com::717b9444-75f9-4d7d-b9c1-03329aa3a08d" providerId="AD" clId="Web-{A5A30171-F85D-2E4E-1E11-F7C73D1AB205}" dt="2025-10-30T21:46:51.785" v="136" actId="1076"/>
          <ac:picMkLst>
            <pc:docMk/>
            <pc:sldMk cId="3445825033" sldId="277"/>
            <ac:picMk id="10" creationId="{765FB5C2-0EDE-9B80-298B-7B066CD9B4E4}"/>
          </ac:picMkLst>
        </pc:picChg>
      </pc:sldChg>
      <pc:sldChg chg="addSp delSp modSp add replId">
        <pc:chgData name="Blayten Jones" userId="S::bjones2@rocketsoftware.com::717b9444-75f9-4d7d-b9c1-03329aa3a08d" providerId="AD" clId="Web-{A5A30171-F85D-2E4E-1E11-F7C73D1AB205}" dt="2025-10-30T21:54:57.551" v="169"/>
        <pc:sldMkLst>
          <pc:docMk/>
          <pc:sldMk cId="984990830" sldId="278"/>
        </pc:sldMkLst>
        <pc:spChg chg="mod">
          <ac:chgData name="Blayten Jones" userId="S::bjones2@rocketsoftware.com::717b9444-75f9-4d7d-b9c1-03329aa3a08d" providerId="AD" clId="Web-{A5A30171-F85D-2E4E-1E11-F7C73D1AB205}" dt="2025-10-30T21:19:41.892" v="86" actId="20577"/>
          <ac:spMkLst>
            <pc:docMk/>
            <pc:sldMk cId="984990830" sldId="278"/>
            <ac:spMk id="7" creationId="{F7322D0E-641B-23F7-847E-A146BB9AF103}"/>
          </ac:spMkLst>
        </pc:spChg>
        <pc:picChg chg="add mod">
          <ac:chgData name="Blayten Jones" userId="S::bjones2@rocketsoftware.com::717b9444-75f9-4d7d-b9c1-03329aa3a08d" providerId="AD" clId="Web-{A5A30171-F85D-2E4E-1E11-F7C73D1AB205}" dt="2025-10-30T21:21:49.298" v="90" actId="1076"/>
          <ac:picMkLst>
            <pc:docMk/>
            <pc:sldMk cId="984990830" sldId="278"/>
            <ac:picMk id="5" creationId="{09E600E8-7718-74DC-B4F0-28402871D45B}"/>
          </ac:picMkLst>
        </pc:picChg>
        <pc:picChg chg="del">
          <ac:chgData name="Blayten Jones" userId="S::bjones2@rocketsoftware.com::717b9444-75f9-4d7d-b9c1-03329aa3a08d" providerId="AD" clId="Web-{A5A30171-F85D-2E4E-1E11-F7C73D1AB205}" dt="2025-10-30T21:19:43.860" v="88"/>
          <ac:picMkLst>
            <pc:docMk/>
            <pc:sldMk cId="984990830" sldId="278"/>
            <ac:picMk id="8" creationId="{1417573C-A87F-364C-3757-D0CEA08C3065}"/>
          </ac:picMkLst>
        </pc:picChg>
        <pc:picChg chg="ord">
          <ac:chgData name="Blayten Jones" userId="S::bjones2@rocketsoftware.com::717b9444-75f9-4d7d-b9c1-03329aa3a08d" providerId="AD" clId="Web-{A5A30171-F85D-2E4E-1E11-F7C73D1AB205}" dt="2025-10-30T21:54:57.551" v="169"/>
          <ac:picMkLst>
            <pc:docMk/>
            <pc:sldMk cId="984990830" sldId="278"/>
            <ac:picMk id="9" creationId="{27F72A7F-59F2-BD76-B703-C4BAF8722ABF}"/>
          </ac:picMkLst>
        </pc:picChg>
        <pc:picChg chg="del">
          <ac:chgData name="Blayten Jones" userId="S::bjones2@rocketsoftware.com::717b9444-75f9-4d7d-b9c1-03329aa3a08d" providerId="AD" clId="Web-{A5A30171-F85D-2E4E-1E11-F7C73D1AB205}" dt="2025-10-30T21:19:42.985" v="87"/>
          <ac:picMkLst>
            <pc:docMk/>
            <pc:sldMk cId="984990830" sldId="278"/>
            <ac:picMk id="10" creationId="{3755215E-EF71-790B-1E74-79DD1BC846D7}"/>
          </ac:picMkLst>
        </pc:picChg>
      </pc:sldChg>
      <pc:sldChg chg="addSp delSp modSp add replId">
        <pc:chgData name="Blayten Jones" userId="S::bjones2@rocketsoftware.com::717b9444-75f9-4d7d-b9c1-03329aa3a08d" providerId="AD" clId="Web-{A5A30171-F85D-2E4E-1E11-F7C73D1AB205}" dt="2025-10-30T21:55:01.660" v="170"/>
        <pc:sldMkLst>
          <pc:docMk/>
          <pc:sldMk cId="304373809" sldId="279"/>
        </pc:sldMkLst>
        <pc:spChg chg="mod">
          <ac:chgData name="Blayten Jones" userId="S::bjones2@rocketsoftware.com::717b9444-75f9-4d7d-b9c1-03329aa3a08d" providerId="AD" clId="Web-{A5A30171-F85D-2E4E-1E11-F7C73D1AB205}" dt="2025-10-30T21:22:05.845" v="105" actId="20577"/>
          <ac:spMkLst>
            <pc:docMk/>
            <pc:sldMk cId="304373809" sldId="279"/>
            <ac:spMk id="7" creationId="{EF0AC55F-B8BB-C036-24BD-214D87E843BD}"/>
          </ac:spMkLst>
        </pc:spChg>
        <pc:picChg chg="del">
          <ac:chgData name="Blayten Jones" userId="S::bjones2@rocketsoftware.com::717b9444-75f9-4d7d-b9c1-03329aa3a08d" providerId="AD" clId="Web-{A5A30171-F85D-2E4E-1E11-F7C73D1AB205}" dt="2025-10-30T21:22:11.439" v="106"/>
          <ac:picMkLst>
            <pc:docMk/>
            <pc:sldMk cId="304373809" sldId="279"/>
            <ac:picMk id="5" creationId="{90854719-BA9F-4871-017B-B14A1788DC84}"/>
          </ac:picMkLst>
        </pc:picChg>
        <pc:picChg chg="add del mod">
          <ac:chgData name="Blayten Jones" userId="S::bjones2@rocketsoftware.com::717b9444-75f9-4d7d-b9c1-03329aa3a08d" providerId="AD" clId="Web-{A5A30171-F85D-2E4E-1E11-F7C73D1AB205}" dt="2025-10-30T21:23:58.407" v="111"/>
          <ac:picMkLst>
            <pc:docMk/>
            <pc:sldMk cId="304373809" sldId="279"/>
            <ac:picMk id="6" creationId="{CC04221B-86D3-1A1D-6EFF-FBBEA2AFE118}"/>
          </ac:picMkLst>
        </pc:picChg>
        <pc:picChg chg="add mod modCrop">
          <ac:chgData name="Blayten Jones" userId="S::bjones2@rocketsoftware.com::717b9444-75f9-4d7d-b9c1-03329aa3a08d" providerId="AD" clId="Web-{A5A30171-F85D-2E4E-1E11-F7C73D1AB205}" dt="2025-10-30T21:24:25.970" v="117" actId="1076"/>
          <ac:picMkLst>
            <pc:docMk/>
            <pc:sldMk cId="304373809" sldId="279"/>
            <ac:picMk id="8" creationId="{0DCD0CA8-04D6-EE2C-73BB-B67DEFF21CAC}"/>
          </ac:picMkLst>
        </pc:picChg>
        <pc:picChg chg="ord">
          <ac:chgData name="Blayten Jones" userId="S::bjones2@rocketsoftware.com::717b9444-75f9-4d7d-b9c1-03329aa3a08d" providerId="AD" clId="Web-{A5A30171-F85D-2E4E-1E11-F7C73D1AB205}" dt="2025-10-30T21:55:01.660" v="170"/>
          <ac:picMkLst>
            <pc:docMk/>
            <pc:sldMk cId="304373809" sldId="279"/>
            <ac:picMk id="9" creationId="{8E23433D-1702-AAF0-AB0E-61D5069CE6CA}"/>
          </ac:picMkLst>
        </pc:picChg>
      </pc:sldChg>
      <pc:sldChg chg="add del">
        <pc:chgData name="Blayten Jones" userId="S::bjones2@rocketsoftware.com::717b9444-75f9-4d7d-b9c1-03329aa3a08d" providerId="AD" clId="Web-{A5A30171-F85D-2E4E-1E11-F7C73D1AB205}" dt="2025-10-30T21:49:12.863" v="151"/>
        <pc:sldMkLst>
          <pc:docMk/>
          <pc:sldMk cId="2644792397" sldId="280"/>
        </pc:sldMkLst>
      </pc:sldChg>
      <pc:sldChg chg="addSp delSp modSp">
        <pc:chgData name="Blayten Jones" userId="S::bjones2@rocketsoftware.com::717b9444-75f9-4d7d-b9c1-03329aa3a08d" providerId="AD" clId="Web-{A5A30171-F85D-2E4E-1E11-F7C73D1AB205}" dt="2025-10-30T21:49:26.207" v="157"/>
        <pc:sldMkLst>
          <pc:docMk/>
          <pc:sldMk cId="392553755" sldId="281"/>
        </pc:sldMkLst>
        <pc:spChg chg="add del">
          <ac:chgData name="Blayten Jones" userId="S::bjones2@rocketsoftware.com::717b9444-75f9-4d7d-b9c1-03329aa3a08d" providerId="AD" clId="Web-{A5A30171-F85D-2E4E-1E11-F7C73D1AB205}" dt="2025-10-30T21:49:26.207" v="157"/>
          <ac:spMkLst>
            <pc:docMk/>
            <pc:sldMk cId="392553755" sldId="281"/>
            <ac:spMk id="3" creationId="{38CBD96A-D438-564E-E56F-BEA3DEA3A780}"/>
          </ac:spMkLst>
        </pc:spChg>
        <pc:spChg chg="add del mod">
          <ac:chgData name="Blayten Jones" userId="S::bjones2@rocketsoftware.com::717b9444-75f9-4d7d-b9c1-03329aa3a08d" providerId="AD" clId="Web-{A5A30171-F85D-2E4E-1E11-F7C73D1AB205}" dt="2025-10-30T21:49:20.113" v="154"/>
          <ac:spMkLst>
            <pc:docMk/>
            <pc:sldMk cId="392553755" sldId="281"/>
            <ac:spMk id="16" creationId="{BDDBB71C-125B-71FB-27D2-601B225FD7AA}"/>
          </ac:spMkLst>
        </pc:spChg>
        <pc:picChg chg="add del mod">
          <ac:chgData name="Blayten Jones" userId="S::bjones2@rocketsoftware.com::717b9444-75f9-4d7d-b9c1-03329aa3a08d" providerId="AD" clId="Web-{A5A30171-F85D-2E4E-1E11-F7C73D1AB205}" dt="2025-10-30T21:49:06.176" v="146"/>
          <ac:picMkLst>
            <pc:docMk/>
            <pc:sldMk cId="392553755" sldId="281"/>
            <ac:picMk id="2" creationId="{1B4BAC2A-297A-775D-550F-2B6EAFCBB7E3}"/>
          </ac:picMkLst>
        </pc:picChg>
        <pc:picChg chg="add del mod">
          <ac:chgData name="Blayten Jones" userId="S::bjones2@rocketsoftware.com::717b9444-75f9-4d7d-b9c1-03329aa3a08d" providerId="AD" clId="Web-{A5A30171-F85D-2E4E-1E11-F7C73D1AB205}" dt="2025-10-30T21:49:22.957" v="156"/>
          <ac:picMkLst>
            <pc:docMk/>
            <pc:sldMk cId="392553755" sldId="281"/>
            <ac:picMk id="7" creationId="{E763B2E8-0E49-04AD-2E93-1F18DDE8BAD2}"/>
          </ac:picMkLst>
        </pc:picChg>
      </pc:sldChg>
    </pc:docChg>
  </pc:docChgLst>
  <pc:docChgLst>
    <pc:chgData name="Kassidy Wall" userId="S::kwall@rocketsoftware.com::c2e704e3-d7ba-4b4a-afe3-afb6152afae3" providerId="AD" clId="Web-{2A31674D-3CB7-9095-6FE0-FF8452A4CDE3}"/>
    <pc:docChg chg="addSld modSld">
      <pc:chgData name="Kassidy Wall" userId="S::kwall@rocketsoftware.com::c2e704e3-d7ba-4b4a-afe3-afb6152afae3" providerId="AD" clId="Web-{2A31674D-3CB7-9095-6FE0-FF8452A4CDE3}" dt="2025-10-30T18:21:37.306" v="193" actId="20577"/>
      <pc:docMkLst>
        <pc:docMk/>
      </pc:docMkLst>
      <pc:sldChg chg="addSp delSp modSp new">
        <pc:chgData name="Kassidy Wall" userId="S::kwall@rocketsoftware.com::c2e704e3-d7ba-4b4a-afe3-afb6152afae3" providerId="AD" clId="Web-{2A31674D-3CB7-9095-6FE0-FF8452A4CDE3}" dt="2025-10-30T18:21:37.306" v="193" actId="20577"/>
        <pc:sldMkLst>
          <pc:docMk/>
          <pc:sldMk cId="2301895297" sldId="270"/>
        </pc:sldMkLst>
        <pc:spChg chg="mod">
          <ac:chgData name="Kassidy Wall" userId="S::kwall@rocketsoftware.com::c2e704e3-d7ba-4b4a-afe3-afb6152afae3" providerId="AD" clId="Web-{2A31674D-3CB7-9095-6FE0-FF8452A4CDE3}" dt="2025-10-30T18:05:29.256" v="15" actId="20577"/>
          <ac:spMkLst>
            <pc:docMk/>
            <pc:sldMk cId="2301895297" sldId="270"/>
            <ac:spMk id="2" creationId="{C62879C4-90CA-A9CE-5BF0-870FE23412ED}"/>
          </ac:spMkLst>
        </pc:spChg>
        <pc:spChg chg="add del mod">
          <ac:chgData name="Kassidy Wall" userId="S::kwall@rocketsoftware.com::c2e704e3-d7ba-4b4a-afe3-afb6152afae3" providerId="AD" clId="Web-{2A31674D-3CB7-9095-6FE0-FF8452A4CDE3}" dt="2025-10-30T18:21:37.306" v="193" actId="20577"/>
          <ac:spMkLst>
            <pc:docMk/>
            <pc:sldMk cId="2301895297" sldId="270"/>
            <ac:spMk id="3" creationId="{D0DA79EC-FB97-941B-BAB6-5A00A4EC9ED5}"/>
          </ac:spMkLst>
        </pc:spChg>
        <pc:picChg chg="add del mod ord">
          <ac:chgData name="Kassidy Wall" userId="S::kwall@rocketsoftware.com::c2e704e3-d7ba-4b4a-afe3-afb6152afae3" providerId="AD" clId="Web-{2A31674D-3CB7-9095-6FE0-FF8452A4CDE3}" dt="2025-10-30T18:07:38.720" v="18"/>
          <ac:picMkLst>
            <pc:docMk/>
            <pc:sldMk cId="2301895297" sldId="270"/>
            <ac:picMk id="4" creationId="{7D18F5E6-5152-6071-A72F-F84C5917A295}"/>
          </ac:picMkLst>
        </pc:picChg>
        <pc:picChg chg="add del mod ord">
          <ac:chgData name="Kassidy Wall" userId="S::kwall@rocketsoftware.com::c2e704e3-d7ba-4b4a-afe3-afb6152afae3" providerId="AD" clId="Web-{2A31674D-3CB7-9095-6FE0-FF8452A4CDE3}" dt="2025-10-30T18:07:57.284" v="22"/>
          <ac:picMkLst>
            <pc:docMk/>
            <pc:sldMk cId="2301895297" sldId="270"/>
            <ac:picMk id="5" creationId="{86B49C59-4066-056F-8DF5-761D70AC7582}"/>
          </ac:picMkLst>
        </pc:picChg>
        <pc:picChg chg="add mod">
          <ac:chgData name="Kassidy Wall" userId="S::kwall@rocketsoftware.com::c2e704e3-d7ba-4b4a-afe3-afb6152afae3" providerId="AD" clId="Web-{2A31674D-3CB7-9095-6FE0-FF8452A4CDE3}" dt="2025-10-30T18:13:16.298" v="82" actId="14100"/>
          <ac:picMkLst>
            <pc:docMk/>
            <pc:sldMk cId="2301895297" sldId="270"/>
            <ac:picMk id="6" creationId="{0082C1F0-A991-CB91-9EE1-3C28C0EFBF4C}"/>
          </ac:picMkLst>
        </pc:picChg>
        <pc:picChg chg="add mod">
          <ac:chgData name="Kassidy Wall" userId="S::kwall@rocketsoftware.com::c2e704e3-d7ba-4b4a-afe3-afb6152afae3" providerId="AD" clId="Web-{2A31674D-3CB7-9095-6FE0-FF8452A4CDE3}" dt="2025-10-30T18:13:27.189" v="84" actId="1076"/>
          <ac:picMkLst>
            <pc:docMk/>
            <pc:sldMk cId="2301895297" sldId="270"/>
            <ac:picMk id="7" creationId="{B7C5CC77-079F-2147-5BE1-8867E14EBA45}"/>
          </ac:picMkLst>
        </pc:picChg>
        <pc:picChg chg="add mod">
          <ac:chgData name="Kassidy Wall" userId="S::kwall@rocketsoftware.com::c2e704e3-d7ba-4b4a-afe3-afb6152afae3" providerId="AD" clId="Web-{2A31674D-3CB7-9095-6FE0-FF8452A4CDE3}" dt="2025-10-30T18:20:24.555" v="159" actId="1076"/>
          <ac:picMkLst>
            <pc:docMk/>
            <pc:sldMk cId="2301895297" sldId="270"/>
            <ac:picMk id="8" creationId="{97A8D36A-CA05-971A-97CE-4A846C625A09}"/>
          </ac:picMkLst>
        </pc:picChg>
        <pc:picChg chg="add del mod">
          <ac:chgData name="Kassidy Wall" userId="S::kwall@rocketsoftware.com::c2e704e3-d7ba-4b4a-afe3-afb6152afae3" providerId="AD" clId="Web-{2A31674D-3CB7-9095-6FE0-FF8452A4CDE3}" dt="2025-10-30T18:14:44.722" v="135"/>
          <ac:picMkLst>
            <pc:docMk/>
            <pc:sldMk cId="2301895297" sldId="270"/>
            <ac:picMk id="9" creationId="{BB214D25-4C7B-F265-A273-2AB36163CA8B}"/>
          </ac:picMkLst>
        </pc:picChg>
        <pc:picChg chg="add del mod">
          <ac:chgData name="Kassidy Wall" userId="S::kwall@rocketsoftware.com::c2e704e3-d7ba-4b4a-afe3-afb6152afae3" providerId="AD" clId="Web-{2A31674D-3CB7-9095-6FE0-FF8452A4CDE3}" dt="2025-10-30T18:14:44.722" v="134"/>
          <ac:picMkLst>
            <pc:docMk/>
            <pc:sldMk cId="2301895297" sldId="270"/>
            <ac:picMk id="10" creationId="{89D96772-48A6-DEB7-A5CA-2F63DD124101}"/>
          </ac:picMkLst>
        </pc:picChg>
        <pc:picChg chg="add del mod">
          <ac:chgData name="Kassidy Wall" userId="S::kwall@rocketsoftware.com::c2e704e3-d7ba-4b4a-afe3-afb6152afae3" providerId="AD" clId="Web-{2A31674D-3CB7-9095-6FE0-FF8452A4CDE3}" dt="2025-10-30T18:14:44.722" v="133"/>
          <ac:picMkLst>
            <pc:docMk/>
            <pc:sldMk cId="2301895297" sldId="270"/>
            <ac:picMk id="11" creationId="{603E6631-EF7A-BC03-EE7D-3826B1FF103F}"/>
          </ac:picMkLst>
        </pc:picChg>
        <pc:picChg chg="add del mod">
          <ac:chgData name="Kassidy Wall" userId="S::kwall@rocketsoftware.com::c2e704e3-d7ba-4b4a-afe3-afb6152afae3" providerId="AD" clId="Web-{2A31674D-3CB7-9095-6FE0-FF8452A4CDE3}" dt="2025-10-30T18:14:44.722" v="132"/>
          <ac:picMkLst>
            <pc:docMk/>
            <pc:sldMk cId="2301895297" sldId="270"/>
            <ac:picMk id="12" creationId="{8A279DA3-CF48-3536-B68A-D48F97BA082E}"/>
          </ac:picMkLst>
        </pc:picChg>
        <pc:picChg chg="add del mod">
          <ac:chgData name="Kassidy Wall" userId="S::kwall@rocketsoftware.com::c2e704e3-d7ba-4b4a-afe3-afb6152afae3" providerId="AD" clId="Web-{2A31674D-3CB7-9095-6FE0-FF8452A4CDE3}" dt="2025-10-30T18:14:44.722" v="131"/>
          <ac:picMkLst>
            <pc:docMk/>
            <pc:sldMk cId="2301895297" sldId="270"/>
            <ac:picMk id="13" creationId="{74E6A4EC-33F0-9ED9-6DC3-DE26A68F4415}"/>
          </ac:picMkLst>
        </pc:picChg>
        <pc:picChg chg="add mod">
          <ac:chgData name="Kassidy Wall" userId="S::kwall@rocketsoftware.com::c2e704e3-d7ba-4b4a-afe3-afb6152afae3" providerId="AD" clId="Web-{2A31674D-3CB7-9095-6FE0-FF8452A4CDE3}" dt="2025-10-30T18:20:31.306" v="161" actId="1076"/>
          <ac:picMkLst>
            <pc:docMk/>
            <pc:sldMk cId="2301895297" sldId="270"/>
            <ac:picMk id="14" creationId="{48599073-C405-39D2-A300-01C2765B42A6}"/>
          </ac:picMkLst>
        </pc:picChg>
        <pc:picChg chg="add mod">
          <ac:chgData name="Kassidy Wall" userId="S::kwall@rocketsoftware.com::c2e704e3-d7ba-4b4a-afe3-afb6152afae3" providerId="AD" clId="Web-{2A31674D-3CB7-9095-6FE0-FF8452A4CDE3}" dt="2025-10-30T18:20:28.274" v="160" actId="1076"/>
          <ac:picMkLst>
            <pc:docMk/>
            <pc:sldMk cId="2301895297" sldId="270"/>
            <ac:picMk id="15" creationId="{953CEE20-D6E3-5E6C-C6B7-BE9679974E31}"/>
          </ac:picMkLst>
        </pc:picChg>
        <pc:picChg chg="add mod">
          <ac:chgData name="Kassidy Wall" userId="S::kwall@rocketsoftware.com::c2e704e3-d7ba-4b4a-afe3-afb6152afae3" providerId="AD" clId="Web-{2A31674D-3CB7-9095-6FE0-FF8452A4CDE3}" dt="2025-10-30T18:20:34.227" v="162" actId="1076"/>
          <ac:picMkLst>
            <pc:docMk/>
            <pc:sldMk cId="2301895297" sldId="270"/>
            <ac:picMk id="16" creationId="{76F75FCF-0E5B-CC64-9700-141B513F5819}"/>
          </ac:picMkLst>
        </pc:picChg>
        <pc:picChg chg="add mod">
          <ac:chgData name="Kassidy Wall" userId="S::kwall@rocketsoftware.com::c2e704e3-d7ba-4b4a-afe3-afb6152afae3" providerId="AD" clId="Web-{2A31674D-3CB7-9095-6FE0-FF8452A4CDE3}" dt="2025-10-30T18:17:48.835" v="155" actId="1076"/>
          <ac:picMkLst>
            <pc:docMk/>
            <pc:sldMk cId="2301895297" sldId="270"/>
            <ac:picMk id="17" creationId="{59B29356-163E-FEE6-99FC-DC045DF0C40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EB92E4-3105-47FA-82F8-36962E7A1DB5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8E5CF2-1051-425C-A13E-87553FD5B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86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8E5CF2-1051-425C-A13E-87553FD5BA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112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8E5CF2-1051-425C-A13E-87553FD5BAA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024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8E5CF2-1051-425C-A13E-87553FD5BAA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622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57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67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36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248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15606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14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50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184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11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19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082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6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svg"/><Relationship Id="rId9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4.png"/><Relationship Id="rId7" Type="http://schemas.openxmlformats.org/officeDocument/2006/relationships/image" Target="../media/image5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11" Type="http://schemas.openxmlformats.org/officeDocument/2006/relationships/image" Target="../media/image12.svg"/><Relationship Id="rId5" Type="http://schemas.openxmlformats.org/officeDocument/2006/relationships/image" Target="../media/image36.png"/><Relationship Id="rId10" Type="http://schemas.openxmlformats.org/officeDocument/2006/relationships/image" Target="../media/image11.png"/><Relationship Id="rId4" Type="http://schemas.openxmlformats.org/officeDocument/2006/relationships/image" Target="../media/image25.svg"/><Relationship Id="rId9" Type="http://schemas.openxmlformats.org/officeDocument/2006/relationships/image" Target="../media/image5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3.png"/><Relationship Id="rId7" Type="http://schemas.openxmlformats.org/officeDocument/2006/relationships/image" Target="../media/image62.png"/><Relationship Id="rId12" Type="http://schemas.openxmlformats.org/officeDocument/2006/relationships/image" Target="../media/image48.sv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svg"/><Relationship Id="rId11" Type="http://schemas.openxmlformats.org/officeDocument/2006/relationships/image" Target="../media/image47.png"/><Relationship Id="rId5" Type="http://schemas.openxmlformats.org/officeDocument/2006/relationships/image" Target="../media/image60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66.png"/><Relationship Id="rId7" Type="http://schemas.openxmlformats.org/officeDocument/2006/relationships/image" Target="../media/image60.png"/><Relationship Id="rId12" Type="http://schemas.openxmlformats.org/officeDocument/2006/relationships/image" Target="../media/image7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11" Type="http://schemas.openxmlformats.org/officeDocument/2006/relationships/image" Target="../media/image69.png"/><Relationship Id="rId5" Type="http://schemas.openxmlformats.org/officeDocument/2006/relationships/image" Target="../media/image43.png"/><Relationship Id="rId10" Type="http://schemas.openxmlformats.org/officeDocument/2006/relationships/image" Target="../media/image68.png"/><Relationship Id="rId4" Type="http://schemas.openxmlformats.org/officeDocument/2006/relationships/image" Target="../media/image67.sv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49.png"/><Relationship Id="rId3" Type="http://schemas.openxmlformats.org/officeDocument/2006/relationships/image" Target="../media/image8.jpeg"/><Relationship Id="rId7" Type="http://schemas.openxmlformats.org/officeDocument/2006/relationships/image" Target="../media/image73.sv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67.svg"/><Relationship Id="rId5" Type="http://schemas.openxmlformats.org/officeDocument/2006/relationships/image" Target="../media/image71.svg"/><Relationship Id="rId10" Type="http://schemas.openxmlformats.org/officeDocument/2006/relationships/image" Target="../media/image66.png"/><Relationship Id="rId4" Type="http://schemas.openxmlformats.org/officeDocument/2006/relationships/image" Target="../media/image32.png"/><Relationship Id="rId9" Type="http://schemas.openxmlformats.org/officeDocument/2006/relationships/image" Target="../media/image12.svg"/><Relationship Id="rId14" Type="http://schemas.openxmlformats.org/officeDocument/2006/relationships/image" Target="../media/image7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83.png"/><Relationship Id="rId5" Type="http://schemas.openxmlformats.org/officeDocument/2006/relationships/image" Target="../media/image78.png"/><Relationship Id="rId10" Type="http://schemas.openxmlformats.org/officeDocument/2006/relationships/image" Target="../media/image82.svg"/><Relationship Id="rId4" Type="http://schemas.openxmlformats.org/officeDocument/2006/relationships/image" Target="../media/image77.svg"/><Relationship Id="rId9" Type="http://schemas.openxmlformats.org/officeDocument/2006/relationships/image" Target="../media/image8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66.png"/><Relationship Id="rId7" Type="http://schemas.openxmlformats.org/officeDocument/2006/relationships/image" Target="../media/image6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5" Type="http://schemas.openxmlformats.org/officeDocument/2006/relationships/image" Target="../media/image43.png"/><Relationship Id="rId10" Type="http://schemas.openxmlformats.org/officeDocument/2006/relationships/image" Target="../media/image84.png"/><Relationship Id="rId4" Type="http://schemas.openxmlformats.org/officeDocument/2006/relationships/image" Target="../media/image67.svg"/><Relationship Id="rId9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85.png"/><Relationship Id="rId7" Type="http://schemas.openxmlformats.org/officeDocument/2006/relationships/image" Target="../media/image4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19.png"/><Relationship Id="rId9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97.png"/><Relationship Id="rId3" Type="http://schemas.openxmlformats.org/officeDocument/2006/relationships/image" Target="../media/image8.jpeg"/><Relationship Id="rId7" Type="http://schemas.openxmlformats.org/officeDocument/2006/relationships/image" Target="../media/image92.svg"/><Relationship Id="rId12" Type="http://schemas.openxmlformats.org/officeDocument/2006/relationships/image" Target="../media/image9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95.png"/><Relationship Id="rId5" Type="http://schemas.openxmlformats.org/officeDocument/2006/relationships/image" Target="../media/image90.svg"/><Relationship Id="rId10" Type="http://schemas.openxmlformats.org/officeDocument/2006/relationships/image" Target="../media/image94.svg"/><Relationship Id="rId4" Type="http://schemas.openxmlformats.org/officeDocument/2006/relationships/image" Target="../media/image89.png"/><Relationship Id="rId9" Type="http://schemas.openxmlformats.org/officeDocument/2006/relationships/image" Target="../media/image93.svg"/><Relationship Id="rId14" Type="http://schemas.openxmlformats.org/officeDocument/2006/relationships/image" Target="../media/image9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8.jpeg"/><Relationship Id="rId7" Type="http://schemas.openxmlformats.org/officeDocument/2006/relationships/image" Target="../media/image12.sv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9.png"/><Relationship Id="rId7" Type="http://schemas.openxmlformats.org/officeDocument/2006/relationships/image" Target="../media/image2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8.jpeg"/><Relationship Id="rId16" Type="http://schemas.openxmlformats.org/officeDocument/2006/relationships/image" Target="../media/image1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11.png"/><Relationship Id="rId10" Type="http://schemas.openxmlformats.org/officeDocument/2006/relationships/image" Target="../media/image31.pn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4.png"/><Relationship Id="rId7" Type="http://schemas.openxmlformats.org/officeDocument/2006/relationships/image" Target="../media/image11.png"/><Relationship Id="rId12" Type="http://schemas.openxmlformats.org/officeDocument/2006/relationships/image" Target="../media/image4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11" Type="http://schemas.openxmlformats.org/officeDocument/2006/relationships/image" Target="../media/image40.png"/><Relationship Id="rId5" Type="http://schemas.openxmlformats.org/officeDocument/2006/relationships/image" Target="../media/image36.png"/><Relationship Id="rId10" Type="http://schemas.openxmlformats.org/officeDocument/2006/relationships/image" Target="../media/image39.png"/><Relationship Id="rId4" Type="http://schemas.openxmlformats.org/officeDocument/2006/relationships/image" Target="../media/image25.sv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9.png"/><Relationship Id="rId7" Type="http://schemas.openxmlformats.org/officeDocument/2006/relationships/image" Target="../media/image52.svg"/><Relationship Id="rId12" Type="http://schemas.openxmlformats.org/officeDocument/2006/relationships/image" Target="../media/image12.sv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11.png"/><Relationship Id="rId5" Type="http://schemas.openxmlformats.org/officeDocument/2006/relationships/image" Target="../media/image50.svg"/><Relationship Id="rId10" Type="http://schemas.openxmlformats.org/officeDocument/2006/relationships/image" Target="../media/image55.svg"/><Relationship Id="rId4" Type="http://schemas.openxmlformats.org/officeDocument/2006/relationships/image" Target="../media/image5.png"/><Relationship Id="rId9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9A0B783A-8320-9EFF-BB8F-ABF7EAA253D9}"/>
              </a:ext>
            </a:extLst>
          </p:cNvPr>
          <p:cNvGrpSpPr/>
          <p:nvPr/>
        </p:nvGrpSpPr>
        <p:grpSpPr>
          <a:xfrm>
            <a:off x="0" y="-158667"/>
            <a:ext cx="12246644" cy="7358649"/>
            <a:chOff x="0" y="-108341"/>
            <a:chExt cx="18288001" cy="10316222"/>
          </a:xfrm>
        </p:grpSpPr>
        <p:sp>
          <p:nvSpPr>
            <p:cNvPr id="39" name="Freeform 2">
              <a:extLst>
                <a:ext uri="{FF2B5EF4-FFF2-40B4-BE49-F238E27FC236}">
                  <a16:creationId xmlns:a16="http://schemas.microsoft.com/office/drawing/2014/main" id="{62AD1D6D-6E37-EFB5-8D4B-DB354B0BC6C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79119"/>
              <a:ext cx="18288001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40" name="Group 3">
              <a:extLst>
                <a:ext uri="{FF2B5EF4-FFF2-40B4-BE49-F238E27FC236}">
                  <a16:creationId xmlns:a16="http://schemas.microsoft.com/office/drawing/2014/main" id="{4EF600CD-7BE2-94DD-E518-114024F6F238}"/>
                </a:ext>
              </a:extLst>
            </p:cNvPr>
            <p:cNvGrpSpPr/>
            <p:nvPr/>
          </p:nvGrpSpPr>
          <p:grpSpPr>
            <a:xfrm rot="21348207">
              <a:off x="472147" y="3411204"/>
              <a:ext cx="8083753" cy="4364602"/>
              <a:chOff x="0" y="-330775"/>
              <a:chExt cx="1918539" cy="717381"/>
            </a:xfrm>
          </p:grpSpPr>
          <p:sp>
            <p:nvSpPr>
              <p:cNvPr id="48" name="Freeform 4">
                <a:extLst>
                  <a:ext uri="{FF2B5EF4-FFF2-40B4-BE49-F238E27FC236}">
                    <a16:creationId xmlns:a16="http://schemas.microsoft.com/office/drawing/2014/main" id="{D751B720-00C0-8DDD-9215-D4ADD320951A}"/>
                  </a:ext>
                </a:extLst>
              </p:cNvPr>
              <p:cNvSpPr/>
              <p:nvPr/>
            </p:nvSpPr>
            <p:spPr>
              <a:xfrm>
                <a:off x="30880" y="-330775"/>
                <a:ext cx="1887659" cy="469579"/>
              </a:xfrm>
              <a:custGeom>
                <a:avLst/>
                <a:gdLst/>
                <a:ahLst/>
                <a:cxnLst/>
                <a:rect l="l" t="t" r="r" b="b"/>
                <a:pathLst>
                  <a:path w="1778940" h="386606">
                    <a:moveTo>
                      <a:pt x="0" y="0"/>
                    </a:moveTo>
                    <a:lnTo>
                      <a:pt x="1778940" y="0"/>
                    </a:lnTo>
                    <a:lnTo>
                      <a:pt x="1778940" y="386606"/>
                    </a:lnTo>
                    <a:lnTo>
                      <a:pt x="0" y="386606"/>
                    </a:lnTo>
                    <a:close/>
                  </a:path>
                </a:pathLst>
              </a:custGeom>
              <a:solidFill>
                <a:srgbClr val="26071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TextBox 5">
                <a:extLst>
                  <a:ext uri="{FF2B5EF4-FFF2-40B4-BE49-F238E27FC236}">
                    <a16:creationId xmlns:a16="http://schemas.microsoft.com/office/drawing/2014/main" id="{3E770EC4-3091-22A2-ECCE-88FF713EEB24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778940" cy="4437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C36B38ED-EAB8-47CE-EE52-D7A0E79AC3D2}"/>
                </a:ext>
              </a:extLst>
            </p:cNvPr>
            <p:cNvSpPr/>
            <p:nvPr/>
          </p:nvSpPr>
          <p:spPr>
            <a:xfrm>
              <a:off x="7017050" y="5813134"/>
              <a:ext cx="10882727" cy="4391902"/>
            </a:xfrm>
            <a:custGeom>
              <a:avLst/>
              <a:gdLst/>
              <a:ahLst/>
              <a:cxnLst/>
              <a:rect l="l" t="t" r="r" b="b"/>
              <a:pathLst>
                <a:path w="13587702" h="5282219">
                  <a:moveTo>
                    <a:pt x="0" y="0"/>
                  </a:moveTo>
                  <a:lnTo>
                    <a:pt x="13587703" y="0"/>
                  </a:lnTo>
                  <a:lnTo>
                    <a:pt x="13587703" y="5282219"/>
                  </a:lnTo>
                  <a:lnTo>
                    <a:pt x="0" y="52822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8">
              <a:extLst>
                <a:ext uri="{FF2B5EF4-FFF2-40B4-BE49-F238E27FC236}">
                  <a16:creationId xmlns:a16="http://schemas.microsoft.com/office/drawing/2014/main" id="{CE94C0F0-5AC6-977A-56BD-1C496B10DDDE}"/>
                </a:ext>
              </a:extLst>
            </p:cNvPr>
            <p:cNvSpPr txBox="1"/>
            <p:nvPr/>
          </p:nvSpPr>
          <p:spPr>
            <a:xfrm>
              <a:off x="831780" y="-108341"/>
              <a:ext cx="12982660" cy="25941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17598"/>
                </a:lnSpc>
              </a:pPr>
              <a:r>
                <a:rPr lang="en-US" sz="5400">
                  <a:solidFill>
                    <a:srgbClr val="FBD776"/>
                  </a:solidFill>
                  <a:latin typeface="Wellfleet"/>
                  <a:ea typeface="Wellfleet"/>
                  <a:cs typeface="Wellfleet"/>
                  <a:sym typeface="Wellfleet"/>
                </a:rPr>
                <a:t>Team White – All the Buzz</a:t>
              </a:r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20EF7751-E38F-7428-E616-32983578EB11}"/>
                </a:ext>
              </a:extLst>
            </p:cNvPr>
            <p:cNvSpPr/>
            <p:nvPr/>
          </p:nvSpPr>
          <p:spPr>
            <a:xfrm rot="193539">
              <a:off x="10995474" y="2387431"/>
              <a:ext cx="4619222" cy="4613122"/>
            </a:xfrm>
            <a:custGeom>
              <a:avLst/>
              <a:gdLst/>
              <a:ahLst/>
              <a:cxnLst/>
              <a:rect l="l" t="t" r="r" b="b"/>
              <a:pathLst>
                <a:path w="5330836" h="6171735">
                  <a:moveTo>
                    <a:pt x="0" y="0"/>
                  </a:moveTo>
                  <a:lnTo>
                    <a:pt x="5330836" y="0"/>
                  </a:lnTo>
                  <a:lnTo>
                    <a:pt x="5330836" y="6171735"/>
                  </a:lnTo>
                  <a:lnTo>
                    <a:pt x="0" y="61717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10">
              <a:extLst>
                <a:ext uri="{FF2B5EF4-FFF2-40B4-BE49-F238E27FC236}">
                  <a16:creationId xmlns:a16="http://schemas.microsoft.com/office/drawing/2014/main" id="{91896FE0-0F90-A326-4A5F-46E80B563A78}"/>
                </a:ext>
              </a:extLst>
            </p:cNvPr>
            <p:cNvSpPr txBox="1"/>
            <p:nvPr/>
          </p:nvSpPr>
          <p:spPr>
            <a:xfrm rot="21416443">
              <a:off x="733202" y="3792333"/>
              <a:ext cx="8257142" cy="19641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en-US" sz="3200" i="1" u="none" strike="noStrike">
                  <a:solidFill>
                    <a:srgbClr val="FBD776"/>
                  </a:solidFill>
                  <a:latin typeface="Kollektif"/>
                  <a:ea typeface="Kollektif"/>
                  <a:cs typeface="Kollektif"/>
                  <a:sym typeface="Kollektif"/>
                </a:rPr>
                <a:t>Blayten</a:t>
              </a:r>
              <a:r>
                <a:rPr lang="en-US" sz="3200" i="1">
                  <a:solidFill>
                    <a:srgbClr val="FBD776"/>
                  </a:solidFill>
                  <a:latin typeface="Kollektif"/>
                  <a:ea typeface="Kollektif"/>
                  <a:cs typeface="Kollektif"/>
                  <a:sym typeface="Kollektif"/>
                </a:rPr>
                <a:t> • </a:t>
              </a:r>
              <a:r>
                <a:rPr lang="en-US" sz="3200" i="1" u="none" strike="noStrike">
                  <a:solidFill>
                    <a:srgbClr val="FBD776"/>
                  </a:solidFill>
                  <a:latin typeface="Kollektif"/>
                  <a:ea typeface="Kollektif"/>
                  <a:cs typeface="Kollektif"/>
                  <a:sym typeface="Kollektif"/>
                </a:rPr>
                <a:t>Spencer</a:t>
              </a:r>
              <a:r>
                <a:rPr lang="en-US" sz="3200" i="1">
                  <a:solidFill>
                    <a:srgbClr val="FBD776"/>
                  </a:solidFill>
                  <a:latin typeface="Kollektif"/>
                  <a:ea typeface="Kollektif"/>
                  <a:cs typeface="Kollektif"/>
                  <a:sym typeface="Kollektif"/>
                </a:rPr>
                <a:t> • </a:t>
              </a:r>
              <a:r>
                <a:rPr lang="en-US" sz="3200" i="1" u="none" strike="noStrike">
                  <a:solidFill>
                    <a:srgbClr val="FBD776"/>
                  </a:solidFill>
                  <a:latin typeface="Kollektif"/>
                  <a:ea typeface="Kollektif"/>
                  <a:cs typeface="Kollektif"/>
                  <a:sym typeface="Kollektif"/>
                </a:rPr>
                <a:t>Kassidy </a:t>
              </a:r>
              <a:r>
                <a:rPr lang="en-US" sz="3200" i="1">
                  <a:solidFill>
                    <a:srgbClr val="FBD776"/>
                  </a:solidFill>
                  <a:latin typeface="Kollektif"/>
                  <a:ea typeface="Kollektif"/>
                  <a:cs typeface="Kollektif"/>
                  <a:sym typeface="Kollektif"/>
                </a:rPr>
                <a:t>     </a:t>
              </a:r>
              <a:r>
                <a:rPr lang="en-US" sz="3200" i="1">
                  <a:solidFill>
                    <a:schemeClr val="bg1"/>
                  </a:solidFill>
                  <a:latin typeface="Kollektif"/>
                  <a:ea typeface="Kollektif"/>
                  <a:cs typeface="Kollektif"/>
                  <a:sym typeface="Kollektif"/>
                </a:rPr>
                <a:t>.</a:t>
              </a:r>
              <a:r>
                <a:rPr lang="en-US" sz="3200" i="1">
                  <a:solidFill>
                    <a:schemeClr val="bg2"/>
                  </a:solidFill>
                  <a:latin typeface="Kollektif"/>
                  <a:ea typeface="Kollektif"/>
                  <a:cs typeface="Kollektif"/>
                  <a:sym typeface="Kollektif"/>
                </a:rPr>
                <a:t>          </a:t>
              </a:r>
              <a:r>
                <a:rPr lang="en-US" sz="3200" i="1" u="none" strike="noStrike">
                  <a:solidFill>
                    <a:srgbClr val="FBD776"/>
                  </a:solidFill>
                  <a:latin typeface="Kollektif"/>
                  <a:ea typeface="Kollektif"/>
                  <a:cs typeface="Kollektif"/>
                  <a:sym typeface="Kollektif"/>
                </a:rPr>
                <a:t>Christy</a:t>
              </a:r>
              <a:r>
                <a:rPr lang="en-US" sz="3200" i="1">
                  <a:solidFill>
                    <a:srgbClr val="FBD776"/>
                  </a:solidFill>
                  <a:latin typeface="Kollektif"/>
                  <a:ea typeface="Kollektif"/>
                  <a:cs typeface="Kollektif"/>
                  <a:sym typeface="Kollektif"/>
                </a:rPr>
                <a:t> • </a:t>
              </a:r>
              <a:r>
                <a:rPr lang="en-US" sz="3200" i="1" u="none" strike="noStrike">
                  <a:solidFill>
                    <a:srgbClr val="FBD776"/>
                  </a:solidFill>
                  <a:latin typeface="Kollektif"/>
                  <a:ea typeface="Kollektif"/>
                  <a:cs typeface="Kollektif"/>
                  <a:sym typeface="Kollektif"/>
                </a:rPr>
                <a:t>Ju-Ju</a:t>
              </a:r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4EC35829-BA2F-CB61-3A89-CB3856FC1AAE}"/>
                </a:ext>
              </a:extLst>
            </p:cNvPr>
            <p:cNvSpPr/>
            <p:nvPr/>
          </p:nvSpPr>
          <p:spPr>
            <a:xfrm rot="20989698">
              <a:off x="1869616" y="6539136"/>
              <a:ext cx="3720222" cy="3171490"/>
            </a:xfrm>
            <a:custGeom>
              <a:avLst/>
              <a:gdLst/>
              <a:ahLst/>
              <a:cxnLst/>
              <a:rect l="l" t="t" r="r" b="b"/>
              <a:pathLst>
                <a:path w="3720223" h="3171490">
                  <a:moveTo>
                    <a:pt x="0" y="0"/>
                  </a:moveTo>
                  <a:lnTo>
                    <a:pt x="3720223" y="0"/>
                  </a:lnTo>
                  <a:lnTo>
                    <a:pt x="3720223" y="3171489"/>
                  </a:lnTo>
                  <a:lnTo>
                    <a:pt x="0" y="3171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" name="Picture 2" descr="A black and white image of a bee&#10;&#10;AI-generated content may be incorrect.">
            <a:extLst>
              <a:ext uri="{FF2B5EF4-FFF2-40B4-BE49-F238E27FC236}">
                <a16:creationId xmlns:a16="http://schemas.microsoft.com/office/drawing/2014/main" id="{E2C06007-FA04-9F09-687A-58547572A0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7200"/>
                    </a14:imgEffect>
                    <a14:imgEffect>
                      <a14:saturation sat="300000"/>
                    </a14:imgEffect>
                    <a14:imgEffect>
                      <a14:brightnessContrast brigh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647" t="25488" r="37039" b="45926"/>
          <a:stretch>
            <a:fillRect/>
          </a:stretch>
        </p:blipFill>
        <p:spPr>
          <a:xfrm rot="163381">
            <a:off x="6904033" y="4580548"/>
            <a:ext cx="3395058" cy="260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578A7-A1BC-D0CC-E56F-CD8ED11E8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5413DFBA-9D35-26D6-0D1B-BA3E4F0C6A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15">
            <a:extLst>
              <a:ext uri="{FF2B5EF4-FFF2-40B4-BE49-F238E27FC236}">
                <a16:creationId xmlns:a16="http://schemas.microsoft.com/office/drawing/2014/main" id="{680E3D42-E732-657C-833C-F1F1F92360D6}"/>
              </a:ext>
            </a:extLst>
          </p:cNvPr>
          <p:cNvSpPr/>
          <p:nvPr/>
        </p:nvSpPr>
        <p:spPr>
          <a:xfrm>
            <a:off x="26135" y="-51114"/>
            <a:ext cx="4866707" cy="2714104"/>
          </a:xfrm>
          <a:custGeom>
            <a:avLst/>
            <a:gdLst/>
            <a:ahLst/>
            <a:cxnLst/>
            <a:rect l="l" t="t" r="r" b="b"/>
            <a:pathLst>
              <a:path w="7315200" h="3857105">
                <a:moveTo>
                  <a:pt x="0" y="0"/>
                </a:moveTo>
                <a:lnTo>
                  <a:pt x="7315200" y="0"/>
                </a:lnTo>
                <a:lnTo>
                  <a:pt x="7315200" y="3857106"/>
                </a:lnTo>
                <a:lnTo>
                  <a:pt x="0" y="38571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6CA2EC-D2F8-DCAC-8424-5DA0A7D14357}"/>
              </a:ext>
            </a:extLst>
          </p:cNvPr>
          <p:cNvSpPr/>
          <p:nvPr/>
        </p:nvSpPr>
        <p:spPr>
          <a:xfrm rot="277714">
            <a:off x="1410437" y="290067"/>
            <a:ext cx="3882189" cy="124532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A7C0C-13AF-87A1-27B0-675386743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86907">
            <a:off x="1981848" y="314141"/>
            <a:ext cx="2739366" cy="984220"/>
          </a:xfrm>
        </p:spPr>
        <p:txBody>
          <a:bodyPr/>
          <a:lstStyle/>
          <a:p>
            <a:r>
              <a:rPr lang="en-US">
                <a:solidFill>
                  <a:srgbClr val="FBD776"/>
                </a:solidFill>
              </a:rPr>
              <a:t>DB Code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1AA1BD-73B9-430D-8B17-012ADAF73EAE}"/>
              </a:ext>
            </a:extLst>
          </p:cNvPr>
          <p:cNvGrpSpPr/>
          <p:nvPr/>
        </p:nvGrpSpPr>
        <p:grpSpPr>
          <a:xfrm>
            <a:off x="6095999" y="105173"/>
            <a:ext cx="4366469" cy="1402155"/>
            <a:chOff x="-4440648" y="2766219"/>
            <a:chExt cx="4077753" cy="205044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57E08F3-B649-B2FD-BF58-2E4DA08CD3FA}"/>
                </a:ext>
              </a:extLst>
            </p:cNvPr>
            <p:cNvSpPr/>
            <p:nvPr/>
          </p:nvSpPr>
          <p:spPr>
            <a:xfrm rot="21193277">
              <a:off x="-4440648" y="2891761"/>
              <a:ext cx="3904305" cy="1924898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EF0AC55F-B8BB-C036-24BD-214D87E843BD}"/>
                </a:ext>
              </a:extLst>
            </p:cNvPr>
            <p:cNvSpPr txBox="1">
              <a:spLocks/>
            </p:cNvSpPr>
            <p:nvPr/>
          </p:nvSpPr>
          <p:spPr>
            <a:xfrm rot="20865021">
              <a:off x="-4109598" y="2766219"/>
              <a:ext cx="3746703" cy="132556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 spc="-5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>
                  <a:solidFill>
                    <a:srgbClr val="FBD776"/>
                  </a:solidFill>
                </a:rPr>
                <a:t>Initialization</a:t>
              </a:r>
            </a:p>
          </p:txBody>
        </p:sp>
      </p:grpSp>
      <p:pic>
        <p:nvPicPr>
          <p:cNvPr id="9" name="Content Placeholder 8" descr="Jack-O-Lantern with solid fill">
            <a:extLst>
              <a:ext uri="{FF2B5EF4-FFF2-40B4-BE49-F238E27FC236}">
                <a16:creationId xmlns:a16="http://schemas.microsoft.com/office/drawing/2014/main" id="{8E23433D-1702-AAF0-AB0E-61D5069CE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598" y="5153395"/>
            <a:ext cx="1569146" cy="1569146"/>
          </a:xfr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32C0BD0-7F2B-0A46-CD2C-DB87B873D11B}"/>
              </a:ext>
            </a:extLst>
          </p:cNvPr>
          <p:cNvGrpSpPr/>
          <p:nvPr/>
        </p:nvGrpSpPr>
        <p:grpSpPr>
          <a:xfrm>
            <a:off x="1690341" y="1749366"/>
            <a:ext cx="8811318" cy="4906958"/>
            <a:chOff x="4280444" y="1219199"/>
            <a:chExt cx="9520777" cy="5290933"/>
          </a:xfrm>
        </p:grpSpPr>
        <p:pic>
          <p:nvPicPr>
            <p:cNvPr id="8" name="Picture 7" descr="A computer screen shot of text&#10;&#10;AI-generated content may be incorrect.">
              <a:extLst>
                <a:ext uri="{FF2B5EF4-FFF2-40B4-BE49-F238E27FC236}">
                  <a16:creationId xmlns:a16="http://schemas.microsoft.com/office/drawing/2014/main" id="{0DCD0CA8-04D6-EE2C-73BB-B67DEFF21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r="-480" b="23333"/>
            <a:stretch>
              <a:fillRect/>
            </a:stretch>
          </p:blipFill>
          <p:spPr>
            <a:xfrm>
              <a:off x="4893043" y="1951041"/>
              <a:ext cx="8427731" cy="3886203"/>
            </a:xfrm>
            <a:prstGeom prst="rect">
              <a:avLst/>
            </a:prstGeom>
          </p:spPr>
        </p:pic>
        <p:grpSp>
          <p:nvGrpSpPr>
            <p:cNvPr id="10" name="Group 4">
              <a:extLst>
                <a:ext uri="{FF2B5EF4-FFF2-40B4-BE49-F238E27FC236}">
                  <a16:creationId xmlns:a16="http://schemas.microsoft.com/office/drawing/2014/main" id="{1702D7F8-7370-06A6-2720-29A82DD611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80444" y="1219199"/>
              <a:ext cx="9520777" cy="5290933"/>
              <a:chOff x="812108" y="4139999"/>
              <a:chExt cx="7620000" cy="3462020"/>
            </a:xfrm>
          </p:grpSpPr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D481BFF7-A5A1-B36F-8847-CE1F4C1C495B}"/>
                  </a:ext>
                </a:extLst>
              </p:cNvPr>
              <p:cNvSpPr/>
              <p:nvPr/>
            </p:nvSpPr>
            <p:spPr>
              <a:xfrm>
                <a:off x="812108" y="4139999"/>
                <a:ext cx="7620000" cy="3462020"/>
              </a:xfrm>
              <a:custGeom>
                <a:avLst/>
                <a:gdLst/>
                <a:ahLst/>
                <a:cxnLst/>
                <a:rect l="l" t="t" r="r" b="b"/>
                <a:pathLst>
                  <a:path w="7620000" h="3462020">
                    <a:moveTo>
                      <a:pt x="388620" y="388620"/>
                    </a:moveTo>
                    <a:lnTo>
                      <a:pt x="388620" y="3074670"/>
                    </a:lnTo>
                    <a:lnTo>
                      <a:pt x="7231380" y="3074670"/>
                    </a:lnTo>
                    <a:lnTo>
                      <a:pt x="7231380" y="388620"/>
                    </a:lnTo>
                    <a:lnTo>
                      <a:pt x="388620" y="388620"/>
                    </a:lnTo>
                    <a:close/>
                    <a:moveTo>
                      <a:pt x="201930" y="0"/>
                    </a:moveTo>
                    <a:lnTo>
                      <a:pt x="490220" y="0"/>
                    </a:lnTo>
                    <a:cubicBezTo>
                      <a:pt x="490220" y="111760"/>
                      <a:pt x="580390" y="201930"/>
                      <a:pt x="692150" y="201930"/>
                    </a:cubicBezTo>
                    <a:cubicBezTo>
                      <a:pt x="803910" y="201930"/>
                      <a:pt x="895350" y="111760"/>
                      <a:pt x="895350" y="0"/>
                    </a:cubicBezTo>
                    <a:lnTo>
                      <a:pt x="1183640" y="0"/>
                    </a:lnTo>
                    <a:cubicBezTo>
                      <a:pt x="1183640" y="111760"/>
                      <a:pt x="1273810" y="201930"/>
                      <a:pt x="1385570" y="201930"/>
                    </a:cubicBezTo>
                    <a:cubicBezTo>
                      <a:pt x="1497330" y="201930"/>
                      <a:pt x="1587500" y="111760"/>
                      <a:pt x="1587500" y="0"/>
                    </a:cubicBezTo>
                    <a:lnTo>
                      <a:pt x="1875790" y="0"/>
                    </a:lnTo>
                    <a:cubicBezTo>
                      <a:pt x="1875790" y="111760"/>
                      <a:pt x="1965960" y="201930"/>
                      <a:pt x="2077720" y="201930"/>
                    </a:cubicBezTo>
                    <a:cubicBezTo>
                      <a:pt x="2189480" y="201930"/>
                      <a:pt x="2279650" y="111760"/>
                      <a:pt x="2279650" y="0"/>
                    </a:cubicBezTo>
                    <a:lnTo>
                      <a:pt x="2567940" y="0"/>
                    </a:lnTo>
                    <a:cubicBezTo>
                      <a:pt x="2567940" y="111760"/>
                      <a:pt x="2658110" y="201930"/>
                      <a:pt x="2769870" y="201930"/>
                    </a:cubicBezTo>
                    <a:cubicBezTo>
                      <a:pt x="2881630" y="201930"/>
                      <a:pt x="2973070" y="111760"/>
                      <a:pt x="2973070" y="0"/>
                    </a:cubicBezTo>
                    <a:lnTo>
                      <a:pt x="3261360" y="0"/>
                    </a:lnTo>
                    <a:cubicBezTo>
                      <a:pt x="3261360" y="111760"/>
                      <a:pt x="3351530" y="201930"/>
                      <a:pt x="3463290" y="201930"/>
                    </a:cubicBezTo>
                    <a:cubicBezTo>
                      <a:pt x="3575050" y="201930"/>
                      <a:pt x="3665220" y="111760"/>
                      <a:pt x="3665220" y="0"/>
                    </a:cubicBezTo>
                    <a:lnTo>
                      <a:pt x="3953510" y="0"/>
                    </a:lnTo>
                    <a:cubicBezTo>
                      <a:pt x="3953510" y="111760"/>
                      <a:pt x="4043680" y="201930"/>
                      <a:pt x="4155440" y="201930"/>
                    </a:cubicBezTo>
                    <a:cubicBezTo>
                      <a:pt x="4267200" y="201930"/>
                      <a:pt x="4357370" y="111760"/>
                      <a:pt x="4357370" y="0"/>
                    </a:cubicBezTo>
                    <a:lnTo>
                      <a:pt x="4645660" y="0"/>
                    </a:lnTo>
                    <a:cubicBezTo>
                      <a:pt x="4645660" y="111760"/>
                      <a:pt x="4735830" y="201930"/>
                      <a:pt x="4847590" y="201930"/>
                    </a:cubicBezTo>
                    <a:cubicBezTo>
                      <a:pt x="4959350" y="201930"/>
                      <a:pt x="5049520" y="111760"/>
                      <a:pt x="5049520" y="0"/>
                    </a:cubicBezTo>
                    <a:lnTo>
                      <a:pt x="5337810" y="0"/>
                    </a:lnTo>
                    <a:cubicBezTo>
                      <a:pt x="5337810" y="111760"/>
                      <a:pt x="5427980" y="201930"/>
                      <a:pt x="5539740" y="201930"/>
                    </a:cubicBezTo>
                    <a:cubicBezTo>
                      <a:pt x="5651500" y="201930"/>
                      <a:pt x="5741670" y="111760"/>
                      <a:pt x="5741670" y="0"/>
                    </a:cubicBezTo>
                    <a:lnTo>
                      <a:pt x="6032500" y="0"/>
                    </a:lnTo>
                    <a:cubicBezTo>
                      <a:pt x="6032500" y="111760"/>
                      <a:pt x="6122670" y="201930"/>
                      <a:pt x="6234430" y="201930"/>
                    </a:cubicBezTo>
                    <a:cubicBezTo>
                      <a:pt x="6346190" y="201930"/>
                      <a:pt x="6436360" y="111760"/>
                      <a:pt x="6436360" y="0"/>
                    </a:cubicBezTo>
                    <a:lnTo>
                      <a:pt x="6724650" y="0"/>
                    </a:lnTo>
                    <a:cubicBezTo>
                      <a:pt x="6724650" y="111760"/>
                      <a:pt x="6814820" y="201930"/>
                      <a:pt x="6926580" y="201930"/>
                    </a:cubicBezTo>
                    <a:cubicBezTo>
                      <a:pt x="7038341" y="201930"/>
                      <a:pt x="7128510" y="111760"/>
                      <a:pt x="7128510" y="0"/>
                    </a:cubicBezTo>
                    <a:lnTo>
                      <a:pt x="7416800" y="0"/>
                    </a:lnTo>
                    <a:cubicBezTo>
                      <a:pt x="7416800" y="111760"/>
                      <a:pt x="7506970" y="201930"/>
                      <a:pt x="7618730" y="201930"/>
                    </a:cubicBezTo>
                    <a:lnTo>
                      <a:pt x="7618730" y="490220"/>
                    </a:lnTo>
                    <a:cubicBezTo>
                      <a:pt x="7506970" y="490220"/>
                      <a:pt x="7416800" y="580390"/>
                      <a:pt x="7416800" y="692150"/>
                    </a:cubicBezTo>
                    <a:cubicBezTo>
                      <a:pt x="7416800" y="803910"/>
                      <a:pt x="7506970" y="894080"/>
                      <a:pt x="7618730" y="894080"/>
                    </a:cubicBezTo>
                    <a:lnTo>
                      <a:pt x="7618730" y="1182370"/>
                    </a:lnTo>
                    <a:cubicBezTo>
                      <a:pt x="7506970" y="1182370"/>
                      <a:pt x="7416800" y="1272540"/>
                      <a:pt x="7416800" y="1384300"/>
                    </a:cubicBezTo>
                    <a:cubicBezTo>
                      <a:pt x="7416800" y="1496060"/>
                      <a:pt x="7508240" y="1587500"/>
                      <a:pt x="7620000" y="1587500"/>
                    </a:cubicBezTo>
                    <a:lnTo>
                      <a:pt x="7620000" y="1875790"/>
                    </a:lnTo>
                    <a:cubicBezTo>
                      <a:pt x="7508240" y="1875790"/>
                      <a:pt x="7418070" y="1965960"/>
                      <a:pt x="7418070" y="2077720"/>
                    </a:cubicBezTo>
                    <a:cubicBezTo>
                      <a:pt x="7418070" y="2189480"/>
                      <a:pt x="7508239" y="2279650"/>
                      <a:pt x="7620000" y="2279650"/>
                    </a:cubicBezTo>
                    <a:lnTo>
                      <a:pt x="7620000" y="2567940"/>
                    </a:lnTo>
                    <a:cubicBezTo>
                      <a:pt x="7508240" y="2567940"/>
                      <a:pt x="7418070" y="2658110"/>
                      <a:pt x="7418070" y="2769870"/>
                    </a:cubicBezTo>
                    <a:cubicBezTo>
                      <a:pt x="7418070" y="2881630"/>
                      <a:pt x="7508240" y="2971800"/>
                      <a:pt x="7620000" y="2971800"/>
                    </a:cubicBezTo>
                    <a:lnTo>
                      <a:pt x="7620000" y="3260090"/>
                    </a:lnTo>
                    <a:cubicBezTo>
                      <a:pt x="7508240" y="3260090"/>
                      <a:pt x="7418070" y="3350260"/>
                      <a:pt x="7418070" y="3462020"/>
                    </a:cubicBezTo>
                    <a:lnTo>
                      <a:pt x="7129780" y="3462020"/>
                    </a:lnTo>
                    <a:cubicBezTo>
                      <a:pt x="7129780" y="3350260"/>
                      <a:pt x="7039610" y="3260090"/>
                      <a:pt x="6927849" y="3260090"/>
                    </a:cubicBezTo>
                    <a:cubicBezTo>
                      <a:pt x="6816089" y="3260090"/>
                      <a:pt x="6725919" y="3350260"/>
                      <a:pt x="6725919" y="3462020"/>
                    </a:cubicBezTo>
                    <a:lnTo>
                      <a:pt x="6437629" y="3462020"/>
                    </a:lnTo>
                    <a:cubicBezTo>
                      <a:pt x="6437629" y="3350260"/>
                      <a:pt x="6347459" y="3260090"/>
                      <a:pt x="6235699" y="3260090"/>
                    </a:cubicBezTo>
                    <a:cubicBezTo>
                      <a:pt x="6123939" y="3260090"/>
                      <a:pt x="6033769" y="3350260"/>
                      <a:pt x="6033769" y="3462020"/>
                    </a:cubicBezTo>
                    <a:lnTo>
                      <a:pt x="5745479" y="3462020"/>
                    </a:lnTo>
                    <a:cubicBezTo>
                      <a:pt x="5745479" y="3350260"/>
                      <a:pt x="5655309" y="3260090"/>
                      <a:pt x="5543549" y="3260090"/>
                    </a:cubicBezTo>
                    <a:cubicBezTo>
                      <a:pt x="5431789" y="3260090"/>
                      <a:pt x="5341619" y="3350260"/>
                      <a:pt x="5341619" y="3462020"/>
                    </a:cubicBezTo>
                    <a:lnTo>
                      <a:pt x="5053329" y="3462020"/>
                    </a:lnTo>
                    <a:cubicBezTo>
                      <a:pt x="5053329" y="3350260"/>
                      <a:pt x="4963159" y="3260090"/>
                      <a:pt x="4851399" y="3260090"/>
                    </a:cubicBezTo>
                    <a:cubicBezTo>
                      <a:pt x="4739639" y="3260090"/>
                      <a:pt x="4649469" y="3350260"/>
                      <a:pt x="4649469" y="3462020"/>
                    </a:cubicBezTo>
                    <a:lnTo>
                      <a:pt x="4361179" y="3462020"/>
                    </a:lnTo>
                    <a:cubicBezTo>
                      <a:pt x="4361179" y="3350260"/>
                      <a:pt x="4271009" y="3260090"/>
                      <a:pt x="4159249" y="3260090"/>
                    </a:cubicBezTo>
                    <a:cubicBezTo>
                      <a:pt x="4047489" y="3260090"/>
                      <a:pt x="3957319" y="3350260"/>
                      <a:pt x="3957319" y="3462020"/>
                    </a:cubicBezTo>
                    <a:lnTo>
                      <a:pt x="3669029" y="3462020"/>
                    </a:lnTo>
                    <a:cubicBezTo>
                      <a:pt x="3669029" y="3350260"/>
                      <a:pt x="3578859" y="3260090"/>
                      <a:pt x="3467099" y="3260090"/>
                    </a:cubicBezTo>
                    <a:cubicBezTo>
                      <a:pt x="3355339" y="3260090"/>
                      <a:pt x="3265169" y="3350260"/>
                      <a:pt x="3265169" y="3462020"/>
                    </a:cubicBezTo>
                    <a:lnTo>
                      <a:pt x="2976879" y="3462020"/>
                    </a:lnTo>
                    <a:cubicBezTo>
                      <a:pt x="2976879" y="3350260"/>
                      <a:pt x="2886709" y="3260090"/>
                      <a:pt x="2774949" y="3260090"/>
                    </a:cubicBezTo>
                    <a:cubicBezTo>
                      <a:pt x="2663189" y="3260090"/>
                      <a:pt x="2573019" y="3350260"/>
                      <a:pt x="2573019" y="3462020"/>
                    </a:cubicBezTo>
                    <a:lnTo>
                      <a:pt x="2284729" y="3462020"/>
                    </a:lnTo>
                    <a:cubicBezTo>
                      <a:pt x="2284729" y="3350260"/>
                      <a:pt x="2194559" y="3260090"/>
                      <a:pt x="2082799" y="3260090"/>
                    </a:cubicBezTo>
                    <a:cubicBezTo>
                      <a:pt x="1971039" y="3260090"/>
                      <a:pt x="1880869" y="3350260"/>
                      <a:pt x="1880869" y="3462020"/>
                    </a:cubicBezTo>
                    <a:lnTo>
                      <a:pt x="1587500" y="3462020"/>
                    </a:lnTo>
                    <a:cubicBezTo>
                      <a:pt x="1587500" y="3350260"/>
                      <a:pt x="1497330" y="3260090"/>
                      <a:pt x="1385570" y="3260090"/>
                    </a:cubicBezTo>
                    <a:cubicBezTo>
                      <a:pt x="1273810" y="3260090"/>
                      <a:pt x="1183640" y="3350260"/>
                      <a:pt x="1183640" y="3462020"/>
                    </a:cubicBezTo>
                    <a:lnTo>
                      <a:pt x="895350" y="3462020"/>
                    </a:lnTo>
                    <a:cubicBezTo>
                      <a:pt x="895350" y="3350260"/>
                      <a:pt x="805180" y="3260090"/>
                      <a:pt x="693420" y="3260090"/>
                    </a:cubicBezTo>
                    <a:cubicBezTo>
                      <a:pt x="581660" y="3260090"/>
                      <a:pt x="491490" y="3350260"/>
                      <a:pt x="491490" y="3462020"/>
                    </a:cubicBezTo>
                    <a:lnTo>
                      <a:pt x="201930" y="3462020"/>
                    </a:lnTo>
                    <a:cubicBezTo>
                      <a:pt x="201930" y="3350260"/>
                      <a:pt x="111760" y="3260090"/>
                      <a:pt x="0" y="3260090"/>
                    </a:cubicBezTo>
                    <a:lnTo>
                      <a:pt x="0" y="2971800"/>
                    </a:lnTo>
                    <a:cubicBezTo>
                      <a:pt x="111760" y="2971800"/>
                      <a:pt x="201930" y="2881630"/>
                      <a:pt x="201930" y="2769870"/>
                    </a:cubicBezTo>
                    <a:cubicBezTo>
                      <a:pt x="201930" y="2658110"/>
                      <a:pt x="111760" y="2567940"/>
                      <a:pt x="0" y="2567940"/>
                    </a:cubicBezTo>
                    <a:lnTo>
                      <a:pt x="0" y="2279650"/>
                    </a:lnTo>
                    <a:cubicBezTo>
                      <a:pt x="111760" y="2279650"/>
                      <a:pt x="201930" y="2189480"/>
                      <a:pt x="201930" y="2077720"/>
                    </a:cubicBezTo>
                    <a:cubicBezTo>
                      <a:pt x="201930" y="1965960"/>
                      <a:pt x="111760" y="1875790"/>
                      <a:pt x="0" y="1875790"/>
                    </a:cubicBezTo>
                    <a:lnTo>
                      <a:pt x="0" y="1587500"/>
                    </a:lnTo>
                    <a:cubicBezTo>
                      <a:pt x="111760" y="1587500"/>
                      <a:pt x="201930" y="1497330"/>
                      <a:pt x="201930" y="1385570"/>
                    </a:cubicBezTo>
                    <a:cubicBezTo>
                      <a:pt x="201930" y="1273810"/>
                      <a:pt x="111760" y="1183640"/>
                      <a:pt x="0" y="1183640"/>
                    </a:cubicBezTo>
                    <a:lnTo>
                      <a:pt x="0" y="895350"/>
                    </a:lnTo>
                    <a:cubicBezTo>
                      <a:pt x="111760" y="895350"/>
                      <a:pt x="201930" y="805180"/>
                      <a:pt x="201930" y="693420"/>
                    </a:cubicBezTo>
                    <a:cubicBezTo>
                      <a:pt x="201930" y="581660"/>
                      <a:pt x="111760" y="490220"/>
                      <a:pt x="0" y="490220"/>
                    </a:cubicBezTo>
                    <a:lnTo>
                      <a:pt x="0" y="201930"/>
                    </a:lnTo>
                    <a:cubicBezTo>
                      <a:pt x="111760" y="201930"/>
                      <a:pt x="201930" y="111760"/>
                      <a:pt x="201930" y="0"/>
                    </a:cubicBezTo>
                    <a:close/>
                  </a:path>
                </a:pathLst>
              </a:custGeom>
              <a:solidFill>
                <a:srgbClr val="26071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C315B429-C783-CD9D-86F6-2A8DD5930096}"/>
                  </a:ext>
                </a:extLst>
              </p:cNvPr>
              <p:cNvSpPr/>
              <p:nvPr/>
            </p:nvSpPr>
            <p:spPr>
              <a:xfrm>
                <a:off x="1182948" y="4535099"/>
                <a:ext cx="6878320" cy="2721610"/>
              </a:xfrm>
              <a:custGeom>
                <a:avLst/>
                <a:gdLst/>
                <a:ahLst/>
                <a:cxnLst/>
                <a:rect l="l" t="t" r="r" b="b"/>
                <a:pathLst>
                  <a:path w="6878320" h="2721610">
                    <a:moveTo>
                      <a:pt x="0" y="0"/>
                    </a:moveTo>
                    <a:lnTo>
                      <a:pt x="0" y="2721610"/>
                    </a:lnTo>
                    <a:lnTo>
                      <a:pt x="6878320" y="2721610"/>
                    </a:lnTo>
                    <a:lnTo>
                      <a:pt x="6878320" y="0"/>
                    </a:lnTo>
                    <a:lnTo>
                      <a:pt x="0" y="0"/>
                    </a:lnTo>
                    <a:close/>
                    <a:moveTo>
                      <a:pt x="113030" y="2608580"/>
                    </a:moveTo>
                    <a:lnTo>
                      <a:pt x="113030" y="113030"/>
                    </a:lnTo>
                    <a:lnTo>
                      <a:pt x="6765290" y="113030"/>
                    </a:lnTo>
                    <a:lnTo>
                      <a:pt x="6765290" y="2608580"/>
                    </a:lnTo>
                    <a:lnTo>
                      <a:pt x="113030" y="2608580"/>
                    </a:lnTo>
                    <a:close/>
                  </a:path>
                </a:pathLst>
              </a:custGeom>
              <a:solidFill>
                <a:srgbClr val="FBD77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2" name="Freeform 18">
            <a:extLst>
              <a:ext uri="{FF2B5EF4-FFF2-40B4-BE49-F238E27FC236}">
                <a16:creationId xmlns:a16="http://schemas.microsoft.com/office/drawing/2014/main" id="{D061B5CC-629D-5955-E6AF-A439BD4844E0}"/>
              </a:ext>
            </a:extLst>
          </p:cNvPr>
          <p:cNvSpPr/>
          <p:nvPr/>
        </p:nvSpPr>
        <p:spPr>
          <a:xfrm>
            <a:off x="10639792" y="5360779"/>
            <a:ext cx="1408105" cy="1342980"/>
          </a:xfrm>
          <a:custGeom>
            <a:avLst/>
            <a:gdLst/>
            <a:ahLst/>
            <a:cxnLst/>
            <a:rect l="l" t="t" r="r" b="b"/>
            <a:pathLst>
              <a:path w="1408105" h="1342980">
                <a:moveTo>
                  <a:pt x="0" y="0"/>
                </a:moveTo>
                <a:lnTo>
                  <a:pt x="1408105" y="0"/>
                </a:lnTo>
                <a:lnTo>
                  <a:pt x="1408105" y="1342980"/>
                </a:lnTo>
                <a:lnTo>
                  <a:pt x="0" y="13429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8">
            <a:extLst>
              <a:ext uri="{FF2B5EF4-FFF2-40B4-BE49-F238E27FC236}">
                <a16:creationId xmlns:a16="http://schemas.microsoft.com/office/drawing/2014/main" id="{83B4CCB9-0458-AD4C-B4CC-F3A8BD90046B}"/>
              </a:ext>
            </a:extLst>
          </p:cNvPr>
          <p:cNvSpPr/>
          <p:nvPr/>
        </p:nvSpPr>
        <p:spPr>
          <a:xfrm rot="21043501">
            <a:off x="10438681" y="-165374"/>
            <a:ext cx="3642009" cy="1715055"/>
          </a:xfrm>
          <a:custGeom>
            <a:avLst/>
            <a:gdLst/>
            <a:ahLst/>
            <a:cxnLst/>
            <a:rect l="l" t="t" r="r" b="b"/>
            <a:pathLst>
              <a:path w="3642009" h="1715055">
                <a:moveTo>
                  <a:pt x="0" y="0"/>
                </a:moveTo>
                <a:lnTo>
                  <a:pt x="3642009" y="0"/>
                </a:lnTo>
                <a:lnTo>
                  <a:pt x="3642009" y="1715055"/>
                </a:lnTo>
                <a:lnTo>
                  <a:pt x="0" y="17150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73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BF37A59B-0403-C8FD-3BB7-DFB8090368FF}"/>
              </a:ext>
            </a:extLst>
          </p:cNvPr>
          <p:cNvGrpSpPr/>
          <p:nvPr/>
        </p:nvGrpSpPr>
        <p:grpSpPr>
          <a:xfrm>
            <a:off x="0" y="-414352"/>
            <a:ext cx="13512531" cy="7642166"/>
            <a:chOff x="0" y="-597016"/>
            <a:chExt cx="20220229" cy="11329074"/>
          </a:xfrm>
        </p:grpSpPr>
        <p:sp>
          <p:nvSpPr>
            <p:cNvPr id="32" name="Freeform 2">
              <a:extLst>
                <a:ext uri="{FF2B5EF4-FFF2-40B4-BE49-F238E27FC236}">
                  <a16:creationId xmlns:a16="http://schemas.microsoft.com/office/drawing/2014/main" id="{9AC154A4-31AA-8F71-6F89-3B234773B43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"/>
              <a:ext cx="18288001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34" name="Group 4">
              <a:extLst>
                <a:ext uri="{FF2B5EF4-FFF2-40B4-BE49-F238E27FC236}">
                  <a16:creationId xmlns:a16="http://schemas.microsoft.com/office/drawing/2014/main" id="{D0BED766-B35C-7C53-8021-05126BE5245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3458" y="17236"/>
              <a:ext cx="10663390" cy="10286998"/>
              <a:chOff x="-693856" y="-1648340"/>
              <a:chExt cx="5389838" cy="5199588"/>
            </a:xfrm>
          </p:grpSpPr>
          <p:sp>
            <p:nvSpPr>
              <p:cNvPr id="44" name="Freeform 6">
                <a:extLst>
                  <a:ext uri="{FF2B5EF4-FFF2-40B4-BE49-F238E27FC236}">
                    <a16:creationId xmlns:a16="http://schemas.microsoft.com/office/drawing/2014/main" id="{BC3D9C90-082B-4980-7A9C-2DEA4A25C8FD}"/>
                  </a:ext>
                </a:extLst>
              </p:cNvPr>
              <p:cNvSpPr/>
              <p:nvPr/>
            </p:nvSpPr>
            <p:spPr>
              <a:xfrm>
                <a:off x="-693856" y="-1648340"/>
                <a:ext cx="5389838" cy="5199588"/>
              </a:xfrm>
              <a:custGeom>
                <a:avLst/>
                <a:gdLst/>
                <a:ahLst/>
                <a:cxnLst/>
                <a:rect l="l" t="t" r="r" b="b"/>
                <a:pathLst>
                  <a:path w="7620000" h="3462020">
                    <a:moveTo>
                      <a:pt x="388620" y="388620"/>
                    </a:moveTo>
                    <a:lnTo>
                      <a:pt x="388620" y="3074670"/>
                    </a:lnTo>
                    <a:lnTo>
                      <a:pt x="7231380" y="3074670"/>
                    </a:lnTo>
                    <a:lnTo>
                      <a:pt x="7231380" y="388620"/>
                    </a:lnTo>
                    <a:lnTo>
                      <a:pt x="388620" y="388620"/>
                    </a:lnTo>
                    <a:close/>
                    <a:moveTo>
                      <a:pt x="201930" y="0"/>
                    </a:moveTo>
                    <a:lnTo>
                      <a:pt x="490220" y="0"/>
                    </a:lnTo>
                    <a:cubicBezTo>
                      <a:pt x="490220" y="111760"/>
                      <a:pt x="580390" y="201930"/>
                      <a:pt x="692150" y="201930"/>
                    </a:cubicBezTo>
                    <a:cubicBezTo>
                      <a:pt x="803910" y="201930"/>
                      <a:pt x="895350" y="111760"/>
                      <a:pt x="895350" y="0"/>
                    </a:cubicBezTo>
                    <a:lnTo>
                      <a:pt x="1183640" y="0"/>
                    </a:lnTo>
                    <a:cubicBezTo>
                      <a:pt x="1183640" y="111760"/>
                      <a:pt x="1273810" y="201930"/>
                      <a:pt x="1385570" y="201930"/>
                    </a:cubicBezTo>
                    <a:cubicBezTo>
                      <a:pt x="1497330" y="201930"/>
                      <a:pt x="1587500" y="111760"/>
                      <a:pt x="1587500" y="0"/>
                    </a:cubicBezTo>
                    <a:lnTo>
                      <a:pt x="1875790" y="0"/>
                    </a:lnTo>
                    <a:cubicBezTo>
                      <a:pt x="1875790" y="111760"/>
                      <a:pt x="1965960" y="201930"/>
                      <a:pt x="2077720" y="201930"/>
                    </a:cubicBezTo>
                    <a:cubicBezTo>
                      <a:pt x="2189480" y="201930"/>
                      <a:pt x="2279650" y="111760"/>
                      <a:pt x="2279650" y="0"/>
                    </a:cubicBezTo>
                    <a:lnTo>
                      <a:pt x="2567940" y="0"/>
                    </a:lnTo>
                    <a:cubicBezTo>
                      <a:pt x="2567940" y="111760"/>
                      <a:pt x="2658110" y="201930"/>
                      <a:pt x="2769870" y="201930"/>
                    </a:cubicBezTo>
                    <a:cubicBezTo>
                      <a:pt x="2881630" y="201930"/>
                      <a:pt x="2973070" y="111760"/>
                      <a:pt x="2973070" y="0"/>
                    </a:cubicBezTo>
                    <a:lnTo>
                      <a:pt x="3261360" y="0"/>
                    </a:lnTo>
                    <a:cubicBezTo>
                      <a:pt x="3261360" y="111760"/>
                      <a:pt x="3351530" y="201930"/>
                      <a:pt x="3463290" y="201930"/>
                    </a:cubicBezTo>
                    <a:cubicBezTo>
                      <a:pt x="3575050" y="201930"/>
                      <a:pt x="3665220" y="111760"/>
                      <a:pt x="3665220" y="0"/>
                    </a:cubicBezTo>
                    <a:lnTo>
                      <a:pt x="3953510" y="0"/>
                    </a:lnTo>
                    <a:cubicBezTo>
                      <a:pt x="3953510" y="111760"/>
                      <a:pt x="4043680" y="201930"/>
                      <a:pt x="4155440" y="201930"/>
                    </a:cubicBezTo>
                    <a:cubicBezTo>
                      <a:pt x="4267200" y="201930"/>
                      <a:pt x="4357370" y="111760"/>
                      <a:pt x="4357370" y="0"/>
                    </a:cubicBezTo>
                    <a:lnTo>
                      <a:pt x="4645660" y="0"/>
                    </a:lnTo>
                    <a:cubicBezTo>
                      <a:pt x="4645660" y="111760"/>
                      <a:pt x="4735830" y="201930"/>
                      <a:pt x="4847590" y="201930"/>
                    </a:cubicBezTo>
                    <a:cubicBezTo>
                      <a:pt x="4959350" y="201930"/>
                      <a:pt x="5049520" y="111760"/>
                      <a:pt x="5049520" y="0"/>
                    </a:cubicBezTo>
                    <a:lnTo>
                      <a:pt x="5337810" y="0"/>
                    </a:lnTo>
                    <a:cubicBezTo>
                      <a:pt x="5337810" y="111760"/>
                      <a:pt x="5427980" y="201930"/>
                      <a:pt x="5539740" y="201930"/>
                    </a:cubicBezTo>
                    <a:cubicBezTo>
                      <a:pt x="5651500" y="201930"/>
                      <a:pt x="5741670" y="111760"/>
                      <a:pt x="5741670" y="0"/>
                    </a:cubicBezTo>
                    <a:lnTo>
                      <a:pt x="6032500" y="0"/>
                    </a:lnTo>
                    <a:cubicBezTo>
                      <a:pt x="6032500" y="111760"/>
                      <a:pt x="6122670" y="201930"/>
                      <a:pt x="6234430" y="201930"/>
                    </a:cubicBezTo>
                    <a:cubicBezTo>
                      <a:pt x="6346190" y="201930"/>
                      <a:pt x="6436360" y="111760"/>
                      <a:pt x="6436360" y="0"/>
                    </a:cubicBezTo>
                    <a:lnTo>
                      <a:pt x="6724650" y="0"/>
                    </a:lnTo>
                    <a:cubicBezTo>
                      <a:pt x="6724650" y="111760"/>
                      <a:pt x="6814820" y="201930"/>
                      <a:pt x="6926580" y="201930"/>
                    </a:cubicBezTo>
                    <a:cubicBezTo>
                      <a:pt x="7038341" y="201930"/>
                      <a:pt x="7128510" y="111760"/>
                      <a:pt x="7128510" y="0"/>
                    </a:cubicBezTo>
                    <a:lnTo>
                      <a:pt x="7416800" y="0"/>
                    </a:lnTo>
                    <a:cubicBezTo>
                      <a:pt x="7416800" y="111760"/>
                      <a:pt x="7506970" y="201930"/>
                      <a:pt x="7618730" y="201930"/>
                    </a:cubicBezTo>
                    <a:lnTo>
                      <a:pt x="7618730" y="490220"/>
                    </a:lnTo>
                    <a:cubicBezTo>
                      <a:pt x="7506970" y="490220"/>
                      <a:pt x="7416800" y="580390"/>
                      <a:pt x="7416800" y="692150"/>
                    </a:cubicBezTo>
                    <a:cubicBezTo>
                      <a:pt x="7416800" y="803910"/>
                      <a:pt x="7506970" y="894080"/>
                      <a:pt x="7618730" y="894080"/>
                    </a:cubicBezTo>
                    <a:lnTo>
                      <a:pt x="7618730" y="1182370"/>
                    </a:lnTo>
                    <a:cubicBezTo>
                      <a:pt x="7506970" y="1182370"/>
                      <a:pt x="7416800" y="1272540"/>
                      <a:pt x="7416800" y="1384300"/>
                    </a:cubicBezTo>
                    <a:cubicBezTo>
                      <a:pt x="7416800" y="1496060"/>
                      <a:pt x="7508240" y="1587500"/>
                      <a:pt x="7620000" y="1587500"/>
                    </a:cubicBezTo>
                    <a:lnTo>
                      <a:pt x="7620000" y="1875790"/>
                    </a:lnTo>
                    <a:cubicBezTo>
                      <a:pt x="7508240" y="1875790"/>
                      <a:pt x="7418070" y="1965960"/>
                      <a:pt x="7418070" y="2077720"/>
                    </a:cubicBezTo>
                    <a:cubicBezTo>
                      <a:pt x="7418070" y="2189480"/>
                      <a:pt x="7508239" y="2279650"/>
                      <a:pt x="7620000" y="2279650"/>
                    </a:cubicBezTo>
                    <a:lnTo>
                      <a:pt x="7620000" y="2567940"/>
                    </a:lnTo>
                    <a:cubicBezTo>
                      <a:pt x="7508240" y="2567940"/>
                      <a:pt x="7418070" y="2658110"/>
                      <a:pt x="7418070" y="2769870"/>
                    </a:cubicBezTo>
                    <a:cubicBezTo>
                      <a:pt x="7418070" y="2881630"/>
                      <a:pt x="7508240" y="2971800"/>
                      <a:pt x="7620000" y="2971800"/>
                    </a:cubicBezTo>
                    <a:lnTo>
                      <a:pt x="7620000" y="3260090"/>
                    </a:lnTo>
                    <a:cubicBezTo>
                      <a:pt x="7508240" y="3260090"/>
                      <a:pt x="7418070" y="3350260"/>
                      <a:pt x="7418070" y="3462020"/>
                    </a:cubicBezTo>
                    <a:lnTo>
                      <a:pt x="7129780" y="3462020"/>
                    </a:lnTo>
                    <a:cubicBezTo>
                      <a:pt x="7129780" y="3350260"/>
                      <a:pt x="7039610" y="3260090"/>
                      <a:pt x="6927849" y="3260090"/>
                    </a:cubicBezTo>
                    <a:cubicBezTo>
                      <a:pt x="6816089" y="3260090"/>
                      <a:pt x="6725919" y="3350260"/>
                      <a:pt x="6725919" y="3462020"/>
                    </a:cubicBezTo>
                    <a:lnTo>
                      <a:pt x="6437629" y="3462020"/>
                    </a:lnTo>
                    <a:cubicBezTo>
                      <a:pt x="6437629" y="3350260"/>
                      <a:pt x="6347459" y="3260090"/>
                      <a:pt x="6235699" y="3260090"/>
                    </a:cubicBezTo>
                    <a:cubicBezTo>
                      <a:pt x="6123939" y="3260090"/>
                      <a:pt x="6033769" y="3350260"/>
                      <a:pt x="6033769" y="3462020"/>
                    </a:cubicBezTo>
                    <a:lnTo>
                      <a:pt x="5745479" y="3462020"/>
                    </a:lnTo>
                    <a:cubicBezTo>
                      <a:pt x="5745479" y="3350260"/>
                      <a:pt x="5655309" y="3260090"/>
                      <a:pt x="5543549" y="3260090"/>
                    </a:cubicBezTo>
                    <a:cubicBezTo>
                      <a:pt x="5431789" y="3260090"/>
                      <a:pt x="5341619" y="3350260"/>
                      <a:pt x="5341619" y="3462020"/>
                    </a:cubicBezTo>
                    <a:lnTo>
                      <a:pt x="5053329" y="3462020"/>
                    </a:lnTo>
                    <a:cubicBezTo>
                      <a:pt x="5053329" y="3350260"/>
                      <a:pt x="4963159" y="3260090"/>
                      <a:pt x="4851399" y="3260090"/>
                    </a:cubicBezTo>
                    <a:cubicBezTo>
                      <a:pt x="4739639" y="3260090"/>
                      <a:pt x="4649469" y="3350260"/>
                      <a:pt x="4649469" y="3462020"/>
                    </a:cubicBezTo>
                    <a:lnTo>
                      <a:pt x="4361179" y="3462020"/>
                    </a:lnTo>
                    <a:cubicBezTo>
                      <a:pt x="4361179" y="3350260"/>
                      <a:pt x="4271009" y="3260090"/>
                      <a:pt x="4159249" y="3260090"/>
                    </a:cubicBezTo>
                    <a:cubicBezTo>
                      <a:pt x="4047489" y="3260090"/>
                      <a:pt x="3957319" y="3350260"/>
                      <a:pt x="3957319" y="3462020"/>
                    </a:cubicBezTo>
                    <a:lnTo>
                      <a:pt x="3669029" y="3462020"/>
                    </a:lnTo>
                    <a:cubicBezTo>
                      <a:pt x="3669029" y="3350260"/>
                      <a:pt x="3578859" y="3260090"/>
                      <a:pt x="3467099" y="3260090"/>
                    </a:cubicBezTo>
                    <a:cubicBezTo>
                      <a:pt x="3355339" y="3260090"/>
                      <a:pt x="3265169" y="3350260"/>
                      <a:pt x="3265169" y="3462020"/>
                    </a:cubicBezTo>
                    <a:lnTo>
                      <a:pt x="2976879" y="3462020"/>
                    </a:lnTo>
                    <a:cubicBezTo>
                      <a:pt x="2976879" y="3350260"/>
                      <a:pt x="2886709" y="3260090"/>
                      <a:pt x="2774949" y="3260090"/>
                    </a:cubicBezTo>
                    <a:cubicBezTo>
                      <a:pt x="2663189" y="3260090"/>
                      <a:pt x="2573019" y="3350260"/>
                      <a:pt x="2573019" y="3462020"/>
                    </a:cubicBezTo>
                    <a:lnTo>
                      <a:pt x="2284729" y="3462020"/>
                    </a:lnTo>
                    <a:cubicBezTo>
                      <a:pt x="2284729" y="3350260"/>
                      <a:pt x="2194559" y="3260090"/>
                      <a:pt x="2082799" y="3260090"/>
                    </a:cubicBezTo>
                    <a:cubicBezTo>
                      <a:pt x="1971039" y="3260090"/>
                      <a:pt x="1880869" y="3350260"/>
                      <a:pt x="1880869" y="3462020"/>
                    </a:cubicBezTo>
                    <a:lnTo>
                      <a:pt x="1587500" y="3462020"/>
                    </a:lnTo>
                    <a:cubicBezTo>
                      <a:pt x="1587500" y="3350260"/>
                      <a:pt x="1497330" y="3260090"/>
                      <a:pt x="1385570" y="3260090"/>
                    </a:cubicBezTo>
                    <a:cubicBezTo>
                      <a:pt x="1273810" y="3260090"/>
                      <a:pt x="1183640" y="3350260"/>
                      <a:pt x="1183640" y="3462020"/>
                    </a:cubicBezTo>
                    <a:lnTo>
                      <a:pt x="895350" y="3462020"/>
                    </a:lnTo>
                    <a:cubicBezTo>
                      <a:pt x="895350" y="3350260"/>
                      <a:pt x="805180" y="3260090"/>
                      <a:pt x="693420" y="3260090"/>
                    </a:cubicBezTo>
                    <a:cubicBezTo>
                      <a:pt x="581660" y="3260090"/>
                      <a:pt x="491490" y="3350260"/>
                      <a:pt x="491490" y="3462020"/>
                    </a:cubicBezTo>
                    <a:lnTo>
                      <a:pt x="201930" y="3462020"/>
                    </a:lnTo>
                    <a:cubicBezTo>
                      <a:pt x="201930" y="3350260"/>
                      <a:pt x="111760" y="3260090"/>
                      <a:pt x="0" y="3260090"/>
                    </a:cubicBezTo>
                    <a:lnTo>
                      <a:pt x="0" y="2971800"/>
                    </a:lnTo>
                    <a:cubicBezTo>
                      <a:pt x="111760" y="2971800"/>
                      <a:pt x="201930" y="2881630"/>
                      <a:pt x="201930" y="2769870"/>
                    </a:cubicBezTo>
                    <a:cubicBezTo>
                      <a:pt x="201930" y="2658110"/>
                      <a:pt x="111760" y="2567940"/>
                      <a:pt x="0" y="2567940"/>
                    </a:cubicBezTo>
                    <a:lnTo>
                      <a:pt x="0" y="2279650"/>
                    </a:lnTo>
                    <a:cubicBezTo>
                      <a:pt x="111760" y="2279650"/>
                      <a:pt x="201930" y="2189480"/>
                      <a:pt x="201930" y="2077720"/>
                    </a:cubicBezTo>
                    <a:cubicBezTo>
                      <a:pt x="201930" y="1965960"/>
                      <a:pt x="111760" y="1875790"/>
                      <a:pt x="0" y="1875790"/>
                    </a:cubicBezTo>
                    <a:lnTo>
                      <a:pt x="0" y="1587500"/>
                    </a:lnTo>
                    <a:cubicBezTo>
                      <a:pt x="111760" y="1587500"/>
                      <a:pt x="201930" y="1497330"/>
                      <a:pt x="201930" y="1385570"/>
                    </a:cubicBezTo>
                    <a:cubicBezTo>
                      <a:pt x="201930" y="1273810"/>
                      <a:pt x="111760" y="1183640"/>
                      <a:pt x="0" y="1183640"/>
                    </a:cubicBezTo>
                    <a:lnTo>
                      <a:pt x="0" y="895350"/>
                    </a:lnTo>
                    <a:cubicBezTo>
                      <a:pt x="111760" y="895350"/>
                      <a:pt x="201930" y="805180"/>
                      <a:pt x="201930" y="693420"/>
                    </a:cubicBezTo>
                    <a:cubicBezTo>
                      <a:pt x="201930" y="581660"/>
                      <a:pt x="111760" y="490220"/>
                      <a:pt x="0" y="490220"/>
                    </a:cubicBezTo>
                    <a:lnTo>
                      <a:pt x="0" y="201930"/>
                    </a:lnTo>
                    <a:cubicBezTo>
                      <a:pt x="111760" y="201930"/>
                      <a:pt x="201930" y="111760"/>
                      <a:pt x="201930" y="0"/>
                    </a:cubicBezTo>
                    <a:close/>
                  </a:path>
                </a:pathLst>
              </a:custGeom>
              <a:solidFill>
                <a:srgbClr val="26071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7">
                <a:extLst>
                  <a:ext uri="{FF2B5EF4-FFF2-40B4-BE49-F238E27FC236}">
                    <a16:creationId xmlns:a16="http://schemas.microsoft.com/office/drawing/2014/main" id="{C639659D-4A0C-6A40-7454-8F24B611324E}"/>
                  </a:ext>
                </a:extLst>
              </p:cNvPr>
              <p:cNvSpPr/>
              <p:nvPr/>
            </p:nvSpPr>
            <p:spPr>
              <a:xfrm>
                <a:off x="-414458" y="-1213160"/>
                <a:ext cx="4837482" cy="4238883"/>
              </a:xfrm>
              <a:custGeom>
                <a:avLst/>
                <a:gdLst/>
                <a:ahLst/>
                <a:cxnLst/>
                <a:rect l="l" t="t" r="r" b="b"/>
                <a:pathLst>
                  <a:path w="6878320" h="2721610">
                    <a:moveTo>
                      <a:pt x="0" y="0"/>
                    </a:moveTo>
                    <a:lnTo>
                      <a:pt x="0" y="2721610"/>
                    </a:lnTo>
                    <a:lnTo>
                      <a:pt x="6878320" y="2721610"/>
                    </a:lnTo>
                    <a:lnTo>
                      <a:pt x="6878320" y="0"/>
                    </a:lnTo>
                    <a:lnTo>
                      <a:pt x="0" y="0"/>
                    </a:lnTo>
                    <a:close/>
                    <a:moveTo>
                      <a:pt x="113030" y="2608580"/>
                    </a:moveTo>
                    <a:lnTo>
                      <a:pt x="113030" y="113030"/>
                    </a:lnTo>
                    <a:lnTo>
                      <a:pt x="6765290" y="113030"/>
                    </a:lnTo>
                    <a:lnTo>
                      <a:pt x="6765290" y="2608580"/>
                    </a:lnTo>
                    <a:lnTo>
                      <a:pt x="113030" y="2608580"/>
                    </a:lnTo>
                    <a:close/>
                  </a:path>
                </a:pathLst>
              </a:custGeom>
              <a:solidFill>
                <a:srgbClr val="FBD77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" name="Group 8">
              <a:extLst>
                <a:ext uri="{FF2B5EF4-FFF2-40B4-BE49-F238E27FC236}">
                  <a16:creationId xmlns:a16="http://schemas.microsoft.com/office/drawing/2014/main" id="{F0598E68-0828-3E1E-56C9-B3977BD77C2C}"/>
                </a:ext>
              </a:extLst>
            </p:cNvPr>
            <p:cNvGrpSpPr/>
            <p:nvPr/>
          </p:nvGrpSpPr>
          <p:grpSpPr>
            <a:xfrm>
              <a:off x="2120486" y="557910"/>
              <a:ext cx="15302938" cy="4376463"/>
              <a:chOff x="0" y="-57150"/>
              <a:chExt cx="4030404" cy="1152648"/>
            </a:xfrm>
          </p:grpSpPr>
          <p:sp>
            <p:nvSpPr>
              <p:cNvPr id="41" name="Freeform 9">
                <a:extLst>
                  <a:ext uri="{FF2B5EF4-FFF2-40B4-BE49-F238E27FC236}">
                    <a16:creationId xmlns:a16="http://schemas.microsoft.com/office/drawing/2014/main" id="{0B5C462E-EC50-F6D3-9FED-CD96852432FF}"/>
                  </a:ext>
                </a:extLst>
              </p:cNvPr>
              <p:cNvSpPr/>
              <p:nvPr/>
            </p:nvSpPr>
            <p:spPr>
              <a:xfrm>
                <a:off x="2415373" y="471909"/>
                <a:ext cx="1615031" cy="623589"/>
              </a:xfrm>
              <a:custGeom>
                <a:avLst/>
                <a:gdLst/>
                <a:ahLst/>
                <a:cxnLst/>
                <a:rect l="l" t="t" r="r" b="b"/>
                <a:pathLst>
                  <a:path w="3699629" h="441119">
                    <a:moveTo>
                      <a:pt x="0" y="0"/>
                    </a:moveTo>
                    <a:lnTo>
                      <a:pt x="3699629" y="0"/>
                    </a:lnTo>
                    <a:lnTo>
                      <a:pt x="3699629" y="441119"/>
                    </a:lnTo>
                    <a:lnTo>
                      <a:pt x="0" y="441119"/>
                    </a:lnTo>
                    <a:close/>
                  </a:path>
                </a:pathLst>
              </a:custGeom>
              <a:solidFill>
                <a:srgbClr val="26071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TextBox 10">
                <a:extLst>
                  <a:ext uri="{FF2B5EF4-FFF2-40B4-BE49-F238E27FC236}">
                    <a16:creationId xmlns:a16="http://schemas.microsoft.com/office/drawing/2014/main" id="{FE348000-1543-5025-2DCC-2F7D9142B4B9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3699629" cy="4982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A6382711-B4EA-950E-8B50-C95EDAC28C01}"/>
                </a:ext>
              </a:extLst>
            </p:cNvPr>
            <p:cNvSpPr/>
            <p:nvPr/>
          </p:nvSpPr>
          <p:spPr>
            <a:xfrm rot="783597">
              <a:off x="10593643" y="-597016"/>
              <a:ext cx="3249994" cy="4088869"/>
            </a:xfrm>
            <a:custGeom>
              <a:avLst/>
              <a:gdLst/>
              <a:ahLst/>
              <a:cxnLst/>
              <a:rect l="l" t="t" r="r" b="b"/>
              <a:pathLst>
                <a:path w="2262236" h="2777299">
                  <a:moveTo>
                    <a:pt x="0" y="0"/>
                  </a:moveTo>
                  <a:lnTo>
                    <a:pt x="2262236" y="0"/>
                  </a:lnTo>
                  <a:lnTo>
                    <a:pt x="2262236" y="2777299"/>
                  </a:lnTo>
                  <a:lnTo>
                    <a:pt x="0" y="2777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DBD105CF-0961-9C06-0502-6B50D6EB4B76}"/>
                </a:ext>
              </a:extLst>
            </p:cNvPr>
            <p:cNvSpPr/>
            <p:nvPr/>
          </p:nvSpPr>
          <p:spPr>
            <a:xfrm>
              <a:off x="14858145" y="6617258"/>
              <a:ext cx="4025023" cy="4114800"/>
            </a:xfrm>
            <a:custGeom>
              <a:avLst/>
              <a:gdLst/>
              <a:ahLst/>
              <a:cxnLst/>
              <a:rect l="l" t="t" r="r" b="b"/>
              <a:pathLst>
                <a:path w="4025023" h="4114800">
                  <a:moveTo>
                    <a:pt x="0" y="0"/>
                  </a:moveTo>
                  <a:lnTo>
                    <a:pt x="4025022" y="0"/>
                  </a:lnTo>
                  <a:lnTo>
                    <a:pt x="4025022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14">
              <a:extLst>
                <a:ext uri="{FF2B5EF4-FFF2-40B4-BE49-F238E27FC236}">
                  <a16:creationId xmlns:a16="http://schemas.microsoft.com/office/drawing/2014/main" id="{054BC86F-8F38-ACBC-C0CE-843B82183DDC}"/>
                </a:ext>
              </a:extLst>
            </p:cNvPr>
            <p:cNvSpPr txBox="1"/>
            <p:nvPr/>
          </p:nvSpPr>
          <p:spPr>
            <a:xfrm>
              <a:off x="8182601" y="2894837"/>
              <a:ext cx="12037628" cy="17109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00"/>
                </a:lnSpc>
              </a:pPr>
              <a:r>
                <a:rPr lang="en-US" sz="7500">
                  <a:solidFill>
                    <a:srgbClr val="FBD776"/>
                  </a:solidFill>
                  <a:latin typeface="Wellfleet"/>
                  <a:ea typeface="Wellfleet"/>
                  <a:cs typeface="Wellfleet"/>
                  <a:sym typeface="Wellfleet"/>
                </a:rPr>
                <a:t>Logging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A44F3DD4-279D-14C6-6A5B-3415FF8E2B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738" y="763683"/>
            <a:ext cx="6175346" cy="52860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2195245-6C05-B252-F34F-3824598F6C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0389" y="3937497"/>
            <a:ext cx="1339919" cy="63503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9A0A2AC-B412-D291-D2AD-98C3E6182E4C}"/>
              </a:ext>
            </a:extLst>
          </p:cNvPr>
          <p:cNvSpPr/>
          <p:nvPr/>
        </p:nvSpPr>
        <p:spPr>
          <a:xfrm>
            <a:off x="11864555" y="6482801"/>
            <a:ext cx="171432" cy="1714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Freeform 6">
            <a:extLst>
              <a:ext uri="{FF2B5EF4-FFF2-40B4-BE49-F238E27FC236}">
                <a16:creationId xmlns:a16="http://schemas.microsoft.com/office/drawing/2014/main" id="{E04C4CA0-E0BF-48FF-D0DE-3505F8CAE945}"/>
              </a:ext>
            </a:extLst>
          </p:cNvPr>
          <p:cNvSpPr/>
          <p:nvPr/>
        </p:nvSpPr>
        <p:spPr>
          <a:xfrm>
            <a:off x="7797248" y="4209059"/>
            <a:ext cx="1868337" cy="2383843"/>
          </a:xfrm>
          <a:custGeom>
            <a:avLst/>
            <a:gdLst/>
            <a:ahLst/>
            <a:cxnLst/>
            <a:rect l="l" t="t" r="r" b="b"/>
            <a:pathLst>
              <a:path w="1868337" h="2383843">
                <a:moveTo>
                  <a:pt x="0" y="0"/>
                </a:moveTo>
                <a:lnTo>
                  <a:pt x="1868336" y="0"/>
                </a:lnTo>
                <a:lnTo>
                  <a:pt x="1868336" y="2383842"/>
                </a:lnTo>
                <a:lnTo>
                  <a:pt x="0" y="23838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F94A1CE6-C82B-301B-85AE-CF878508A489}"/>
              </a:ext>
            </a:extLst>
          </p:cNvPr>
          <p:cNvSpPr/>
          <p:nvPr/>
        </p:nvSpPr>
        <p:spPr>
          <a:xfrm>
            <a:off x="8759500" y="3858636"/>
            <a:ext cx="1471619" cy="793924"/>
          </a:xfrm>
          <a:custGeom>
            <a:avLst/>
            <a:gdLst/>
            <a:ahLst/>
            <a:cxnLst/>
            <a:rect l="l" t="t" r="r" b="b"/>
            <a:pathLst>
              <a:path w="7620000" h="3462020">
                <a:moveTo>
                  <a:pt x="388620" y="388620"/>
                </a:moveTo>
                <a:lnTo>
                  <a:pt x="388620" y="3074670"/>
                </a:lnTo>
                <a:lnTo>
                  <a:pt x="7231380" y="3074670"/>
                </a:lnTo>
                <a:lnTo>
                  <a:pt x="7231380" y="388620"/>
                </a:lnTo>
                <a:lnTo>
                  <a:pt x="388620" y="388620"/>
                </a:lnTo>
                <a:close/>
                <a:moveTo>
                  <a:pt x="201930" y="0"/>
                </a:moveTo>
                <a:lnTo>
                  <a:pt x="490220" y="0"/>
                </a:lnTo>
                <a:cubicBezTo>
                  <a:pt x="490220" y="111760"/>
                  <a:pt x="580390" y="201930"/>
                  <a:pt x="692150" y="201930"/>
                </a:cubicBezTo>
                <a:cubicBezTo>
                  <a:pt x="803910" y="201930"/>
                  <a:pt x="895350" y="111760"/>
                  <a:pt x="895350" y="0"/>
                </a:cubicBezTo>
                <a:lnTo>
                  <a:pt x="1183640" y="0"/>
                </a:lnTo>
                <a:cubicBezTo>
                  <a:pt x="1183640" y="111760"/>
                  <a:pt x="1273810" y="201930"/>
                  <a:pt x="1385570" y="201930"/>
                </a:cubicBezTo>
                <a:cubicBezTo>
                  <a:pt x="1497330" y="201930"/>
                  <a:pt x="1587500" y="111760"/>
                  <a:pt x="1587500" y="0"/>
                </a:cubicBezTo>
                <a:lnTo>
                  <a:pt x="1875790" y="0"/>
                </a:lnTo>
                <a:cubicBezTo>
                  <a:pt x="1875790" y="111760"/>
                  <a:pt x="1965960" y="201930"/>
                  <a:pt x="2077720" y="201930"/>
                </a:cubicBezTo>
                <a:cubicBezTo>
                  <a:pt x="2189480" y="201930"/>
                  <a:pt x="2279650" y="111760"/>
                  <a:pt x="2279650" y="0"/>
                </a:cubicBezTo>
                <a:lnTo>
                  <a:pt x="2567940" y="0"/>
                </a:lnTo>
                <a:cubicBezTo>
                  <a:pt x="2567940" y="111760"/>
                  <a:pt x="2658110" y="201930"/>
                  <a:pt x="2769870" y="201930"/>
                </a:cubicBezTo>
                <a:cubicBezTo>
                  <a:pt x="2881630" y="201930"/>
                  <a:pt x="2973070" y="111760"/>
                  <a:pt x="2973070" y="0"/>
                </a:cubicBezTo>
                <a:lnTo>
                  <a:pt x="3261360" y="0"/>
                </a:lnTo>
                <a:cubicBezTo>
                  <a:pt x="3261360" y="111760"/>
                  <a:pt x="3351530" y="201930"/>
                  <a:pt x="3463290" y="201930"/>
                </a:cubicBezTo>
                <a:cubicBezTo>
                  <a:pt x="3575050" y="201930"/>
                  <a:pt x="3665220" y="111760"/>
                  <a:pt x="3665220" y="0"/>
                </a:cubicBezTo>
                <a:lnTo>
                  <a:pt x="3953510" y="0"/>
                </a:lnTo>
                <a:cubicBezTo>
                  <a:pt x="3953510" y="111760"/>
                  <a:pt x="4043680" y="201930"/>
                  <a:pt x="4155440" y="201930"/>
                </a:cubicBezTo>
                <a:cubicBezTo>
                  <a:pt x="4267200" y="201930"/>
                  <a:pt x="4357370" y="111760"/>
                  <a:pt x="4357370" y="0"/>
                </a:cubicBezTo>
                <a:lnTo>
                  <a:pt x="4645660" y="0"/>
                </a:lnTo>
                <a:cubicBezTo>
                  <a:pt x="4645660" y="111760"/>
                  <a:pt x="4735830" y="201930"/>
                  <a:pt x="4847590" y="201930"/>
                </a:cubicBezTo>
                <a:cubicBezTo>
                  <a:pt x="4959350" y="201930"/>
                  <a:pt x="5049520" y="111760"/>
                  <a:pt x="5049520" y="0"/>
                </a:cubicBezTo>
                <a:lnTo>
                  <a:pt x="5337810" y="0"/>
                </a:lnTo>
                <a:cubicBezTo>
                  <a:pt x="5337810" y="111760"/>
                  <a:pt x="5427980" y="201930"/>
                  <a:pt x="5539740" y="201930"/>
                </a:cubicBezTo>
                <a:cubicBezTo>
                  <a:pt x="5651500" y="201930"/>
                  <a:pt x="5741670" y="111760"/>
                  <a:pt x="5741670" y="0"/>
                </a:cubicBezTo>
                <a:lnTo>
                  <a:pt x="6032500" y="0"/>
                </a:lnTo>
                <a:cubicBezTo>
                  <a:pt x="6032500" y="111760"/>
                  <a:pt x="6122670" y="201930"/>
                  <a:pt x="6234430" y="201930"/>
                </a:cubicBezTo>
                <a:cubicBezTo>
                  <a:pt x="6346190" y="201930"/>
                  <a:pt x="6436360" y="111760"/>
                  <a:pt x="6436360" y="0"/>
                </a:cubicBezTo>
                <a:lnTo>
                  <a:pt x="6724650" y="0"/>
                </a:lnTo>
                <a:cubicBezTo>
                  <a:pt x="6724650" y="111760"/>
                  <a:pt x="6814820" y="201930"/>
                  <a:pt x="6926580" y="201930"/>
                </a:cubicBezTo>
                <a:cubicBezTo>
                  <a:pt x="7038341" y="201930"/>
                  <a:pt x="7128510" y="111760"/>
                  <a:pt x="7128510" y="0"/>
                </a:cubicBezTo>
                <a:lnTo>
                  <a:pt x="7416800" y="0"/>
                </a:lnTo>
                <a:cubicBezTo>
                  <a:pt x="7416800" y="111760"/>
                  <a:pt x="7506970" y="201930"/>
                  <a:pt x="7618730" y="201930"/>
                </a:cubicBezTo>
                <a:lnTo>
                  <a:pt x="7618730" y="490220"/>
                </a:lnTo>
                <a:cubicBezTo>
                  <a:pt x="7506970" y="490220"/>
                  <a:pt x="7416800" y="580390"/>
                  <a:pt x="7416800" y="692150"/>
                </a:cubicBezTo>
                <a:cubicBezTo>
                  <a:pt x="7416800" y="803910"/>
                  <a:pt x="7506970" y="894080"/>
                  <a:pt x="7618730" y="894080"/>
                </a:cubicBezTo>
                <a:lnTo>
                  <a:pt x="7618730" y="1182370"/>
                </a:lnTo>
                <a:cubicBezTo>
                  <a:pt x="7506970" y="1182370"/>
                  <a:pt x="7416800" y="1272540"/>
                  <a:pt x="7416800" y="1384300"/>
                </a:cubicBezTo>
                <a:cubicBezTo>
                  <a:pt x="7416800" y="1496060"/>
                  <a:pt x="7508240" y="1587500"/>
                  <a:pt x="7620000" y="1587500"/>
                </a:cubicBezTo>
                <a:lnTo>
                  <a:pt x="7620000" y="1875790"/>
                </a:lnTo>
                <a:cubicBezTo>
                  <a:pt x="7508240" y="1875790"/>
                  <a:pt x="7418070" y="1965960"/>
                  <a:pt x="7418070" y="2077720"/>
                </a:cubicBezTo>
                <a:cubicBezTo>
                  <a:pt x="7418070" y="2189480"/>
                  <a:pt x="7508239" y="2279650"/>
                  <a:pt x="7620000" y="2279650"/>
                </a:cubicBezTo>
                <a:lnTo>
                  <a:pt x="7620000" y="2567940"/>
                </a:lnTo>
                <a:cubicBezTo>
                  <a:pt x="7508240" y="2567940"/>
                  <a:pt x="7418070" y="2658110"/>
                  <a:pt x="7418070" y="2769870"/>
                </a:cubicBezTo>
                <a:cubicBezTo>
                  <a:pt x="7418070" y="2881630"/>
                  <a:pt x="7508240" y="2971800"/>
                  <a:pt x="7620000" y="2971800"/>
                </a:cubicBezTo>
                <a:lnTo>
                  <a:pt x="7620000" y="3260090"/>
                </a:lnTo>
                <a:cubicBezTo>
                  <a:pt x="7508240" y="3260090"/>
                  <a:pt x="7418070" y="3350260"/>
                  <a:pt x="7418070" y="3462020"/>
                </a:cubicBezTo>
                <a:lnTo>
                  <a:pt x="7129780" y="3462020"/>
                </a:lnTo>
                <a:cubicBezTo>
                  <a:pt x="7129780" y="3350260"/>
                  <a:pt x="7039610" y="3260090"/>
                  <a:pt x="6927849" y="3260090"/>
                </a:cubicBezTo>
                <a:cubicBezTo>
                  <a:pt x="6816089" y="3260090"/>
                  <a:pt x="6725919" y="3350260"/>
                  <a:pt x="6725919" y="3462020"/>
                </a:cubicBezTo>
                <a:lnTo>
                  <a:pt x="6437629" y="3462020"/>
                </a:lnTo>
                <a:cubicBezTo>
                  <a:pt x="6437629" y="3350260"/>
                  <a:pt x="6347459" y="3260090"/>
                  <a:pt x="6235699" y="3260090"/>
                </a:cubicBezTo>
                <a:cubicBezTo>
                  <a:pt x="6123939" y="3260090"/>
                  <a:pt x="6033769" y="3350260"/>
                  <a:pt x="6033769" y="3462020"/>
                </a:cubicBezTo>
                <a:lnTo>
                  <a:pt x="5745479" y="3462020"/>
                </a:lnTo>
                <a:cubicBezTo>
                  <a:pt x="5745479" y="3350260"/>
                  <a:pt x="5655309" y="3260090"/>
                  <a:pt x="5543549" y="3260090"/>
                </a:cubicBezTo>
                <a:cubicBezTo>
                  <a:pt x="5431789" y="3260090"/>
                  <a:pt x="5341619" y="3350260"/>
                  <a:pt x="5341619" y="3462020"/>
                </a:cubicBezTo>
                <a:lnTo>
                  <a:pt x="5053329" y="3462020"/>
                </a:lnTo>
                <a:cubicBezTo>
                  <a:pt x="5053329" y="3350260"/>
                  <a:pt x="4963159" y="3260090"/>
                  <a:pt x="4851399" y="3260090"/>
                </a:cubicBezTo>
                <a:cubicBezTo>
                  <a:pt x="4739639" y="3260090"/>
                  <a:pt x="4649469" y="3350260"/>
                  <a:pt x="4649469" y="3462020"/>
                </a:cubicBezTo>
                <a:lnTo>
                  <a:pt x="4361179" y="3462020"/>
                </a:lnTo>
                <a:cubicBezTo>
                  <a:pt x="4361179" y="3350260"/>
                  <a:pt x="4271009" y="3260090"/>
                  <a:pt x="4159249" y="3260090"/>
                </a:cubicBezTo>
                <a:cubicBezTo>
                  <a:pt x="4047489" y="3260090"/>
                  <a:pt x="3957319" y="3350260"/>
                  <a:pt x="3957319" y="3462020"/>
                </a:cubicBezTo>
                <a:lnTo>
                  <a:pt x="3669029" y="3462020"/>
                </a:lnTo>
                <a:cubicBezTo>
                  <a:pt x="3669029" y="3350260"/>
                  <a:pt x="3578859" y="3260090"/>
                  <a:pt x="3467099" y="3260090"/>
                </a:cubicBezTo>
                <a:cubicBezTo>
                  <a:pt x="3355339" y="3260090"/>
                  <a:pt x="3265169" y="3350260"/>
                  <a:pt x="3265169" y="3462020"/>
                </a:cubicBezTo>
                <a:lnTo>
                  <a:pt x="2976879" y="3462020"/>
                </a:lnTo>
                <a:cubicBezTo>
                  <a:pt x="2976879" y="3350260"/>
                  <a:pt x="2886709" y="3260090"/>
                  <a:pt x="2774949" y="3260090"/>
                </a:cubicBezTo>
                <a:cubicBezTo>
                  <a:pt x="2663189" y="3260090"/>
                  <a:pt x="2573019" y="3350260"/>
                  <a:pt x="2573019" y="3462020"/>
                </a:cubicBezTo>
                <a:lnTo>
                  <a:pt x="2284729" y="3462020"/>
                </a:lnTo>
                <a:cubicBezTo>
                  <a:pt x="2284729" y="3350260"/>
                  <a:pt x="2194559" y="3260090"/>
                  <a:pt x="2082799" y="3260090"/>
                </a:cubicBezTo>
                <a:cubicBezTo>
                  <a:pt x="1971039" y="3260090"/>
                  <a:pt x="1880869" y="3350260"/>
                  <a:pt x="1880869" y="3462020"/>
                </a:cubicBezTo>
                <a:lnTo>
                  <a:pt x="1587500" y="3462020"/>
                </a:lnTo>
                <a:cubicBezTo>
                  <a:pt x="1587500" y="3350260"/>
                  <a:pt x="1497330" y="3260090"/>
                  <a:pt x="1385570" y="3260090"/>
                </a:cubicBezTo>
                <a:cubicBezTo>
                  <a:pt x="1273810" y="3260090"/>
                  <a:pt x="1183640" y="3350260"/>
                  <a:pt x="1183640" y="3462020"/>
                </a:cubicBezTo>
                <a:lnTo>
                  <a:pt x="895350" y="3462020"/>
                </a:lnTo>
                <a:cubicBezTo>
                  <a:pt x="895350" y="3350260"/>
                  <a:pt x="805180" y="3260090"/>
                  <a:pt x="693420" y="3260090"/>
                </a:cubicBezTo>
                <a:cubicBezTo>
                  <a:pt x="581660" y="3260090"/>
                  <a:pt x="491490" y="3350260"/>
                  <a:pt x="491490" y="3462020"/>
                </a:cubicBezTo>
                <a:lnTo>
                  <a:pt x="201930" y="3462020"/>
                </a:lnTo>
                <a:cubicBezTo>
                  <a:pt x="201930" y="3350260"/>
                  <a:pt x="111760" y="3260090"/>
                  <a:pt x="0" y="3260090"/>
                </a:cubicBezTo>
                <a:lnTo>
                  <a:pt x="0" y="2971800"/>
                </a:lnTo>
                <a:cubicBezTo>
                  <a:pt x="111760" y="2971800"/>
                  <a:pt x="201930" y="2881630"/>
                  <a:pt x="201930" y="2769870"/>
                </a:cubicBezTo>
                <a:cubicBezTo>
                  <a:pt x="201930" y="2658110"/>
                  <a:pt x="111760" y="2567940"/>
                  <a:pt x="0" y="2567940"/>
                </a:cubicBezTo>
                <a:lnTo>
                  <a:pt x="0" y="2279650"/>
                </a:lnTo>
                <a:cubicBezTo>
                  <a:pt x="111760" y="2279650"/>
                  <a:pt x="201930" y="2189480"/>
                  <a:pt x="201930" y="2077720"/>
                </a:cubicBezTo>
                <a:cubicBezTo>
                  <a:pt x="201930" y="1965960"/>
                  <a:pt x="111760" y="1875790"/>
                  <a:pt x="0" y="1875790"/>
                </a:cubicBezTo>
                <a:lnTo>
                  <a:pt x="0" y="1587500"/>
                </a:lnTo>
                <a:cubicBezTo>
                  <a:pt x="111760" y="1587500"/>
                  <a:pt x="201930" y="1497330"/>
                  <a:pt x="201930" y="1385570"/>
                </a:cubicBezTo>
                <a:cubicBezTo>
                  <a:pt x="201930" y="1273810"/>
                  <a:pt x="111760" y="1183640"/>
                  <a:pt x="0" y="1183640"/>
                </a:cubicBezTo>
                <a:lnTo>
                  <a:pt x="0" y="895350"/>
                </a:lnTo>
                <a:cubicBezTo>
                  <a:pt x="111760" y="895350"/>
                  <a:pt x="201930" y="805180"/>
                  <a:pt x="201930" y="693420"/>
                </a:cubicBezTo>
                <a:cubicBezTo>
                  <a:pt x="201930" y="581660"/>
                  <a:pt x="111760" y="490220"/>
                  <a:pt x="0" y="490220"/>
                </a:cubicBezTo>
                <a:lnTo>
                  <a:pt x="0" y="201930"/>
                </a:lnTo>
                <a:cubicBezTo>
                  <a:pt x="111760" y="201930"/>
                  <a:pt x="201930" y="111760"/>
                  <a:pt x="201930" y="0"/>
                </a:cubicBezTo>
                <a:close/>
              </a:path>
            </a:pathLst>
          </a:custGeom>
          <a:solidFill>
            <a:srgbClr val="26071A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Freeform 17">
            <a:extLst>
              <a:ext uri="{FF2B5EF4-FFF2-40B4-BE49-F238E27FC236}">
                <a16:creationId xmlns:a16="http://schemas.microsoft.com/office/drawing/2014/main" id="{0DF95EED-0432-F3E2-D662-116AEF161B3C}"/>
              </a:ext>
            </a:extLst>
          </p:cNvPr>
          <p:cNvSpPr/>
          <p:nvPr/>
        </p:nvSpPr>
        <p:spPr>
          <a:xfrm rot="-371018" flipH="1">
            <a:off x="-566137" y="6276761"/>
            <a:ext cx="5466299" cy="1083776"/>
          </a:xfrm>
          <a:custGeom>
            <a:avLst/>
            <a:gdLst/>
            <a:ahLst/>
            <a:cxnLst/>
            <a:rect l="l" t="t" r="r" b="b"/>
            <a:pathLst>
              <a:path w="6322742" h="1604396">
                <a:moveTo>
                  <a:pt x="6322742" y="0"/>
                </a:moveTo>
                <a:lnTo>
                  <a:pt x="0" y="0"/>
                </a:lnTo>
                <a:lnTo>
                  <a:pt x="0" y="1604396"/>
                </a:lnTo>
                <a:lnTo>
                  <a:pt x="6322742" y="1604396"/>
                </a:lnTo>
                <a:lnTo>
                  <a:pt x="6322742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854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60789F5-3D6E-2737-BFD0-3B14240E48EF}"/>
              </a:ext>
            </a:extLst>
          </p:cNvPr>
          <p:cNvGrpSpPr/>
          <p:nvPr/>
        </p:nvGrpSpPr>
        <p:grpSpPr>
          <a:xfrm>
            <a:off x="-1175163" y="-381296"/>
            <a:ext cx="14828254" cy="8605547"/>
            <a:chOff x="-1601716" y="-445061"/>
            <a:chExt cx="21370578" cy="12404643"/>
          </a:xfrm>
        </p:grpSpPr>
        <p:sp>
          <p:nvSpPr>
            <p:cNvPr id="6" name="Freeform 2">
              <a:extLst>
                <a:ext uri="{FF2B5EF4-FFF2-40B4-BE49-F238E27FC236}">
                  <a16:creationId xmlns:a16="http://schemas.microsoft.com/office/drawing/2014/main" id="{355895A0-302C-43F5-71C1-01525E4BFAE7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C3855F43-ED38-0299-3FF3-018811E4C5D8}"/>
                </a:ext>
              </a:extLst>
            </p:cNvPr>
            <p:cNvSpPr/>
            <p:nvPr/>
          </p:nvSpPr>
          <p:spPr>
            <a:xfrm rot="4744876">
              <a:off x="-1602747" y="6328669"/>
              <a:ext cx="5631944" cy="5629881"/>
            </a:xfrm>
            <a:custGeom>
              <a:avLst/>
              <a:gdLst/>
              <a:ahLst/>
              <a:cxnLst/>
              <a:rect l="l" t="t" r="r" b="b"/>
              <a:pathLst>
                <a:path w="5630912" h="5630912">
                  <a:moveTo>
                    <a:pt x="0" y="0"/>
                  </a:moveTo>
                  <a:lnTo>
                    <a:pt x="5630912" y="0"/>
                  </a:lnTo>
                  <a:lnTo>
                    <a:pt x="5630912" y="5630912"/>
                  </a:lnTo>
                  <a:lnTo>
                    <a:pt x="0" y="5630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95CDA081-FA87-6AA8-5532-F863F51B6356}"/>
                </a:ext>
              </a:extLst>
            </p:cNvPr>
            <p:cNvSpPr/>
            <p:nvPr/>
          </p:nvSpPr>
          <p:spPr>
            <a:xfrm>
              <a:off x="313825" y="2336737"/>
              <a:ext cx="11806252" cy="4014386"/>
            </a:xfrm>
            <a:custGeom>
              <a:avLst/>
              <a:gdLst/>
              <a:ahLst/>
              <a:cxnLst/>
              <a:rect l="l" t="t" r="r" b="b"/>
              <a:pathLst>
                <a:path w="7620000" h="3462020">
                  <a:moveTo>
                    <a:pt x="388620" y="388620"/>
                  </a:moveTo>
                  <a:lnTo>
                    <a:pt x="388620" y="3074670"/>
                  </a:lnTo>
                  <a:lnTo>
                    <a:pt x="7231380" y="3074670"/>
                  </a:lnTo>
                  <a:lnTo>
                    <a:pt x="7231380" y="388620"/>
                  </a:lnTo>
                  <a:lnTo>
                    <a:pt x="388620" y="388620"/>
                  </a:lnTo>
                  <a:close/>
                  <a:moveTo>
                    <a:pt x="201930" y="0"/>
                  </a:moveTo>
                  <a:lnTo>
                    <a:pt x="490220" y="0"/>
                  </a:lnTo>
                  <a:cubicBezTo>
                    <a:pt x="490220" y="111760"/>
                    <a:pt x="580390" y="201930"/>
                    <a:pt x="692150" y="201930"/>
                  </a:cubicBezTo>
                  <a:cubicBezTo>
                    <a:pt x="803910" y="201930"/>
                    <a:pt x="895350" y="111760"/>
                    <a:pt x="895350" y="0"/>
                  </a:cubicBezTo>
                  <a:lnTo>
                    <a:pt x="1183640" y="0"/>
                  </a:lnTo>
                  <a:cubicBezTo>
                    <a:pt x="1183640" y="111760"/>
                    <a:pt x="1273810" y="201930"/>
                    <a:pt x="1385570" y="201930"/>
                  </a:cubicBezTo>
                  <a:cubicBezTo>
                    <a:pt x="1497330" y="201930"/>
                    <a:pt x="1587500" y="111760"/>
                    <a:pt x="1587500" y="0"/>
                  </a:cubicBezTo>
                  <a:lnTo>
                    <a:pt x="1875790" y="0"/>
                  </a:lnTo>
                  <a:cubicBezTo>
                    <a:pt x="1875790" y="111760"/>
                    <a:pt x="1965960" y="201930"/>
                    <a:pt x="2077720" y="201930"/>
                  </a:cubicBezTo>
                  <a:cubicBezTo>
                    <a:pt x="2189480" y="201930"/>
                    <a:pt x="2279650" y="111760"/>
                    <a:pt x="2279650" y="0"/>
                  </a:cubicBezTo>
                  <a:lnTo>
                    <a:pt x="2567940" y="0"/>
                  </a:lnTo>
                  <a:cubicBezTo>
                    <a:pt x="2567940" y="111760"/>
                    <a:pt x="2658110" y="201930"/>
                    <a:pt x="2769870" y="201930"/>
                  </a:cubicBezTo>
                  <a:cubicBezTo>
                    <a:pt x="2881630" y="201930"/>
                    <a:pt x="2973070" y="111760"/>
                    <a:pt x="2973070" y="0"/>
                  </a:cubicBezTo>
                  <a:lnTo>
                    <a:pt x="3261360" y="0"/>
                  </a:lnTo>
                  <a:cubicBezTo>
                    <a:pt x="3261360" y="111760"/>
                    <a:pt x="3351530" y="201930"/>
                    <a:pt x="3463290" y="201930"/>
                  </a:cubicBezTo>
                  <a:cubicBezTo>
                    <a:pt x="3575050" y="201930"/>
                    <a:pt x="3665220" y="111760"/>
                    <a:pt x="3665220" y="0"/>
                  </a:cubicBezTo>
                  <a:lnTo>
                    <a:pt x="3953510" y="0"/>
                  </a:lnTo>
                  <a:cubicBezTo>
                    <a:pt x="3953510" y="111760"/>
                    <a:pt x="4043680" y="201930"/>
                    <a:pt x="4155440" y="201930"/>
                  </a:cubicBezTo>
                  <a:cubicBezTo>
                    <a:pt x="4267200" y="201930"/>
                    <a:pt x="4357370" y="111760"/>
                    <a:pt x="4357370" y="0"/>
                  </a:cubicBezTo>
                  <a:lnTo>
                    <a:pt x="4645660" y="0"/>
                  </a:lnTo>
                  <a:cubicBezTo>
                    <a:pt x="4645660" y="111760"/>
                    <a:pt x="4735830" y="201930"/>
                    <a:pt x="4847590" y="201930"/>
                  </a:cubicBezTo>
                  <a:cubicBezTo>
                    <a:pt x="4959350" y="201930"/>
                    <a:pt x="5049520" y="111760"/>
                    <a:pt x="5049520" y="0"/>
                  </a:cubicBezTo>
                  <a:lnTo>
                    <a:pt x="5337810" y="0"/>
                  </a:lnTo>
                  <a:cubicBezTo>
                    <a:pt x="5337810" y="111760"/>
                    <a:pt x="5427980" y="201930"/>
                    <a:pt x="5539740" y="201930"/>
                  </a:cubicBezTo>
                  <a:cubicBezTo>
                    <a:pt x="5651500" y="201930"/>
                    <a:pt x="5741670" y="111760"/>
                    <a:pt x="5741670" y="0"/>
                  </a:cubicBezTo>
                  <a:lnTo>
                    <a:pt x="6032500" y="0"/>
                  </a:lnTo>
                  <a:cubicBezTo>
                    <a:pt x="6032500" y="111760"/>
                    <a:pt x="6122670" y="201930"/>
                    <a:pt x="6234430" y="201930"/>
                  </a:cubicBezTo>
                  <a:cubicBezTo>
                    <a:pt x="6346190" y="201930"/>
                    <a:pt x="6436360" y="111760"/>
                    <a:pt x="6436360" y="0"/>
                  </a:cubicBezTo>
                  <a:lnTo>
                    <a:pt x="6724650" y="0"/>
                  </a:lnTo>
                  <a:cubicBezTo>
                    <a:pt x="6724650" y="111760"/>
                    <a:pt x="6814820" y="201930"/>
                    <a:pt x="6926580" y="201930"/>
                  </a:cubicBezTo>
                  <a:cubicBezTo>
                    <a:pt x="7038341" y="201930"/>
                    <a:pt x="7128510" y="111760"/>
                    <a:pt x="7128510" y="0"/>
                  </a:cubicBezTo>
                  <a:lnTo>
                    <a:pt x="7416800" y="0"/>
                  </a:lnTo>
                  <a:cubicBezTo>
                    <a:pt x="7416800" y="111760"/>
                    <a:pt x="7506970" y="201930"/>
                    <a:pt x="7618730" y="201930"/>
                  </a:cubicBezTo>
                  <a:lnTo>
                    <a:pt x="7618730" y="490220"/>
                  </a:lnTo>
                  <a:cubicBezTo>
                    <a:pt x="7506970" y="490220"/>
                    <a:pt x="7416800" y="580390"/>
                    <a:pt x="7416800" y="692150"/>
                  </a:cubicBezTo>
                  <a:cubicBezTo>
                    <a:pt x="7416800" y="803910"/>
                    <a:pt x="7506970" y="894080"/>
                    <a:pt x="7618730" y="894080"/>
                  </a:cubicBezTo>
                  <a:lnTo>
                    <a:pt x="7618730" y="1182370"/>
                  </a:lnTo>
                  <a:cubicBezTo>
                    <a:pt x="7506970" y="1182370"/>
                    <a:pt x="7416800" y="1272540"/>
                    <a:pt x="7416800" y="1384300"/>
                  </a:cubicBezTo>
                  <a:cubicBezTo>
                    <a:pt x="7416800" y="1496060"/>
                    <a:pt x="7508240" y="1587500"/>
                    <a:pt x="7620000" y="1587500"/>
                  </a:cubicBezTo>
                  <a:lnTo>
                    <a:pt x="7620000" y="1875790"/>
                  </a:lnTo>
                  <a:cubicBezTo>
                    <a:pt x="7508240" y="1875790"/>
                    <a:pt x="7418070" y="1965960"/>
                    <a:pt x="7418070" y="2077720"/>
                  </a:cubicBezTo>
                  <a:cubicBezTo>
                    <a:pt x="7418070" y="2189480"/>
                    <a:pt x="7508239" y="2279650"/>
                    <a:pt x="7620000" y="2279650"/>
                  </a:cubicBezTo>
                  <a:lnTo>
                    <a:pt x="7620000" y="2567940"/>
                  </a:lnTo>
                  <a:cubicBezTo>
                    <a:pt x="7508240" y="2567940"/>
                    <a:pt x="7418070" y="2658110"/>
                    <a:pt x="7418070" y="2769870"/>
                  </a:cubicBezTo>
                  <a:cubicBezTo>
                    <a:pt x="7418070" y="2881630"/>
                    <a:pt x="7508240" y="2971800"/>
                    <a:pt x="7620000" y="2971800"/>
                  </a:cubicBezTo>
                  <a:lnTo>
                    <a:pt x="7620000" y="3260090"/>
                  </a:lnTo>
                  <a:cubicBezTo>
                    <a:pt x="7508240" y="3260090"/>
                    <a:pt x="7418070" y="3350260"/>
                    <a:pt x="7418070" y="3462020"/>
                  </a:cubicBezTo>
                  <a:lnTo>
                    <a:pt x="7129780" y="3462020"/>
                  </a:lnTo>
                  <a:cubicBezTo>
                    <a:pt x="7129780" y="3350260"/>
                    <a:pt x="7039610" y="3260090"/>
                    <a:pt x="6927849" y="3260090"/>
                  </a:cubicBezTo>
                  <a:cubicBezTo>
                    <a:pt x="6816089" y="3260090"/>
                    <a:pt x="6725919" y="3350260"/>
                    <a:pt x="6725919" y="3462020"/>
                  </a:cubicBezTo>
                  <a:lnTo>
                    <a:pt x="6437629" y="3462020"/>
                  </a:lnTo>
                  <a:cubicBezTo>
                    <a:pt x="6437629" y="3350260"/>
                    <a:pt x="6347459" y="3260090"/>
                    <a:pt x="6235699" y="3260090"/>
                  </a:cubicBezTo>
                  <a:cubicBezTo>
                    <a:pt x="6123939" y="3260090"/>
                    <a:pt x="6033769" y="3350260"/>
                    <a:pt x="6033769" y="3462020"/>
                  </a:cubicBezTo>
                  <a:lnTo>
                    <a:pt x="5745479" y="3462020"/>
                  </a:lnTo>
                  <a:cubicBezTo>
                    <a:pt x="5745479" y="3350260"/>
                    <a:pt x="5655309" y="3260090"/>
                    <a:pt x="5543549" y="3260090"/>
                  </a:cubicBezTo>
                  <a:cubicBezTo>
                    <a:pt x="5431789" y="3260090"/>
                    <a:pt x="5341619" y="3350260"/>
                    <a:pt x="5341619" y="3462020"/>
                  </a:cubicBezTo>
                  <a:lnTo>
                    <a:pt x="5053329" y="3462020"/>
                  </a:lnTo>
                  <a:cubicBezTo>
                    <a:pt x="5053329" y="3350260"/>
                    <a:pt x="4963159" y="3260090"/>
                    <a:pt x="4851399" y="3260090"/>
                  </a:cubicBezTo>
                  <a:cubicBezTo>
                    <a:pt x="4739639" y="3260090"/>
                    <a:pt x="4649469" y="3350260"/>
                    <a:pt x="4649469" y="3462020"/>
                  </a:cubicBezTo>
                  <a:lnTo>
                    <a:pt x="4361179" y="3462020"/>
                  </a:lnTo>
                  <a:cubicBezTo>
                    <a:pt x="4361179" y="3350260"/>
                    <a:pt x="4271009" y="3260090"/>
                    <a:pt x="4159249" y="3260090"/>
                  </a:cubicBezTo>
                  <a:cubicBezTo>
                    <a:pt x="4047489" y="3260090"/>
                    <a:pt x="3957319" y="3350260"/>
                    <a:pt x="3957319" y="3462020"/>
                  </a:cubicBezTo>
                  <a:lnTo>
                    <a:pt x="3669029" y="3462020"/>
                  </a:lnTo>
                  <a:cubicBezTo>
                    <a:pt x="3669029" y="3350260"/>
                    <a:pt x="3578859" y="3260090"/>
                    <a:pt x="3467099" y="3260090"/>
                  </a:cubicBezTo>
                  <a:cubicBezTo>
                    <a:pt x="3355339" y="3260090"/>
                    <a:pt x="3265169" y="3350260"/>
                    <a:pt x="3265169" y="3462020"/>
                  </a:cubicBezTo>
                  <a:lnTo>
                    <a:pt x="2976879" y="3462020"/>
                  </a:lnTo>
                  <a:cubicBezTo>
                    <a:pt x="2976879" y="3350260"/>
                    <a:pt x="2886709" y="3260090"/>
                    <a:pt x="2774949" y="3260090"/>
                  </a:cubicBezTo>
                  <a:cubicBezTo>
                    <a:pt x="2663189" y="3260090"/>
                    <a:pt x="2573019" y="3350260"/>
                    <a:pt x="2573019" y="3462020"/>
                  </a:cubicBezTo>
                  <a:lnTo>
                    <a:pt x="2284729" y="3462020"/>
                  </a:lnTo>
                  <a:cubicBezTo>
                    <a:pt x="2284729" y="3350260"/>
                    <a:pt x="2194559" y="3260090"/>
                    <a:pt x="2082799" y="3260090"/>
                  </a:cubicBezTo>
                  <a:cubicBezTo>
                    <a:pt x="1971039" y="3260090"/>
                    <a:pt x="1880869" y="3350260"/>
                    <a:pt x="1880869" y="3462020"/>
                  </a:cubicBezTo>
                  <a:lnTo>
                    <a:pt x="1587500" y="3462020"/>
                  </a:lnTo>
                  <a:cubicBezTo>
                    <a:pt x="1587500" y="3350260"/>
                    <a:pt x="1497330" y="3260090"/>
                    <a:pt x="1385570" y="3260090"/>
                  </a:cubicBezTo>
                  <a:cubicBezTo>
                    <a:pt x="1273810" y="3260090"/>
                    <a:pt x="1183640" y="3350260"/>
                    <a:pt x="1183640" y="3462020"/>
                  </a:cubicBezTo>
                  <a:lnTo>
                    <a:pt x="895350" y="3462020"/>
                  </a:lnTo>
                  <a:cubicBezTo>
                    <a:pt x="895350" y="3350260"/>
                    <a:pt x="805180" y="3260090"/>
                    <a:pt x="693420" y="3260090"/>
                  </a:cubicBezTo>
                  <a:cubicBezTo>
                    <a:pt x="581660" y="3260090"/>
                    <a:pt x="491490" y="3350260"/>
                    <a:pt x="491490" y="3462020"/>
                  </a:cubicBezTo>
                  <a:lnTo>
                    <a:pt x="201930" y="3462020"/>
                  </a:lnTo>
                  <a:cubicBezTo>
                    <a:pt x="201930" y="3350260"/>
                    <a:pt x="111760" y="3260090"/>
                    <a:pt x="0" y="3260090"/>
                  </a:cubicBezTo>
                  <a:lnTo>
                    <a:pt x="0" y="2971800"/>
                  </a:lnTo>
                  <a:cubicBezTo>
                    <a:pt x="111760" y="2971800"/>
                    <a:pt x="201930" y="2881630"/>
                    <a:pt x="201930" y="2769870"/>
                  </a:cubicBezTo>
                  <a:cubicBezTo>
                    <a:pt x="201930" y="2658110"/>
                    <a:pt x="111760" y="2567940"/>
                    <a:pt x="0" y="2567940"/>
                  </a:cubicBezTo>
                  <a:lnTo>
                    <a:pt x="0" y="2279650"/>
                  </a:lnTo>
                  <a:cubicBezTo>
                    <a:pt x="111760" y="2279650"/>
                    <a:pt x="201930" y="2189480"/>
                    <a:pt x="201930" y="2077720"/>
                  </a:cubicBezTo>
                  <a:cubicBezTo>
                    <a:pt x="201930" y="1965960"/>
                    <a:pt x="111760" y="1875790"/>
                    <a:pt x="0" y="1875790"/>
                  </a:cubicBezTo>
                  <a:lnTo>
                    <a:pt x="0" y="1587500"/>
                  </a:lnTo>
                  <a:cubicBezTo>
                    <a:pt x="111760" y="1587500"/>
                    <a:pt x="201930" y="1497330"/>
                    <a:pt x="201930" y="1385570"/>
                  </a:cubicBezTo>
                  <a:cubicBezTo>
                    <a:pt x="201930" y="1273810"/>
                    <a:pt x="111760" y="1183640"/>
                    <a:pt x="0" y="1183640"/>
                  </a:cubicBezTo>
                  <a:lnTo>
                    <a:pt x="0" y="895350"/>
                  </a:lnTo>
                  <a:cubicBezTo>
                    <a:pt x="111760" y="895350"/>
                    <a:pt x="201930" y="805180"/>
                    <a:pt x="201930" y="693420"/>
                  </a:cubicBezTo>
                  <a:cubicBezTo>
                    <a:pt x="201930" y="581660"/>
                    <a:pt x="111760" y="490220"/>
                    <a:pt x="0" y="490220"/>
                  </a:cubicBezTo>
                  <a:lnTo>
                    <a:pt x="0" y="201930"/>
                  </a:lnTo>
                  <a:cubicBezTo>
                    <a:pt x="111760" y="201930"/>
                    <a:pt x="201930" y="111760"/>
                    <a:pt x="201930" y="0"/>
                  </a:cubicBezTo>
                  <a:close/>
                </a:path>
              </a:pathLst>
            </a:custGeom>
            <a:solidFill>
              <a:srgbClr val="26071A"/>
            </a:solid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B0F7061-3B52-6430-F682-C3031CE5A507}"/>
                </a:ext>
              </a:extLst>
            </p:cNvPr>
            <p:cNvGrpSpPr/>
            <p:nvPr/>
          </p:nvGrpSpPr>
          <p:grpSpPr>
            <a:xfrm>
              <a:off x="2120486" y="518677"/>
              <a:ext cx="14082081" cy="1931100"/>
              <a:chOff x="0" y="-67483"/>
              <a:chExt cx="3708861" cy="508602"/>
            </a:xfrm>
          </p:grpSpPr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060BB0B5-295F-01A3-7F22-65B9441353B7}"/>
                  </a:ext>
                </a:extLst>
              </p:cNvPr>
              <p:cNvSpPr/>
              <p:nvPr/>
            </p:nvSpPr>
            <p:spPr>
              <a:xfrm>
                <a:off x="9232" y="-67483"/>
                <a:ext cx="3699629" cy="441119"/>
              </a:xfrm>
              <a:custGeom>
                <a:avLst/>
                <a:gdLst/>
                <a:ahLst/>
                <a:cxnLst/>
                <a:rect l="l" t="t" r="r" b="b"/>
                <a:pathLst>
                  <a:path w="3699629" h="441119">
                    <a:moveTo>
                      <a:pt x="0" y="0"/>
                    </a:moveTo>
                    <a:lnTo>
                      <a:pt x="3699629" y="0"/>
                    </a:lnTo>
                    <a:lnTo>
                      <a:pt x="3699629" y="441119"/>
                    </a:lnTo>
                    <a:lnTo>
                      <a:pt x="0" y="441119"/>
                    </a:lnTo>
                    <a:close/>
                  </a:path>
                </a:pathLst>
              </a:custGeom>
              <a:solidFill>
                <a:srgbClr val="26071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TextBox 10">
                <a:extLst>
                  <a:ext uri="{FF2B5EF4-FFF2-40B4-BE49-F238E27FC236}">
                    <a16:creationId xmlns:a16="http://schemas.microsoft.com/office/drawing/2014/main" id="{AF9B110B-021B-6D05-1FBA-FEE8BE9F73FB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3699629" cy="4982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6648BCCC-BE08-A534-3795-5AC77F19DE8A}"/>
                </a:ext>
              </a:extLst>
            </p:cNvPr>
            <p:cNvSpPr/>
            <p:nvPr/>
          </p:nvSpPr>
          <p:spPr>
            <a:xfrm rot="783597">
              <a:off x="0" y="392377"/>
              <a:ext cx="2262236" cy="2777299"/>
            </a:xfrm>
            <a:custGeom>
              <a:avLst/>
              <a:gdLst/>
              <a:ahLst/>
              <a:cxnLst/>
              <a:rect l="l" t="t" r="r" b="b"/>
              <a:pathLst>
                <a:path w="2262236" h="2777299">
                  <a:moveTo>
                    <a:pt x="0" y="0"/>
                  </a:moveTo>
                  <a:lnTo>
                    <a:pt x="2262236" y="0"/>
                  </a:lnTo>
                  <a:lnTo>
                    <a:pt x="2262236" y="2777299"/>
                  </a:lnTo>
                  <a:lnTo>
                    <a:pt x="0" y="2777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7176B105-70AA-73B5-5182-ED160D06BBC5}"/>
                </a:ext>
              </a:extLst>
            </p:cNvPr>
            <p:cNvSpPr/>
            <p:nvPr/>
          </p:nvSpPr>
          <p:spPr>
            <a:xfrm>
              <a:off x="15743839" y="-445061"/>
              <a:ext cx="4025023" cy="4114800"/>
            </a:xfrm>
            <a:custGeom>
              <a:avLst/>
              <a:gdLst/>
              <a:ahLst/>
              <a:cxnLst/>
              <a:rect l="l" t="t" r="r" b="b"/>
              <a:pathLst>
                <a:path w="4025023" h="4114800">
                  <a:moveTo>
                    <a:pt x="0" y="0"/>
                  </a:moveTo>
                  <a:lnTo>
                    <a:pt x="4025022" y="0"/>
                  </a:lnTo>
                  <a:lnTo>
                    <a:pt x="4025022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4">
              <a:extLst>
                <a:ext uri="{FF2B5EF4-FFF2-40B4-BE49-F238E27FC236}">
                  <a16:creationId xmlns:a16="http://schemas.microsoft.com/office/drawing/2014/main" id="{895B1EB0-6494-1613-A32A-0FF920C0851D}"/>
                </a:ext>
              </a:extLst>
            </p:cNvPr>
            <p:cNvSpPr txBox="1"/>
            <p:nvPr/>
          </p:nvSpPr>
          <p:spPr>
            <a:xfrm>
              <a:off x="2632150" y="375495"/>
              <a:ext cx="12850933" cy="16636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9000"/>
                </a:lnSpc>
              </a:pPr>
              <a:r>
                <a:rPr lang="en-US" sz="7500">
                  <a:solidFill>
                    <a:srgbClr val="FBD776"/>
                  </a:solidFill>
                  <a:latin typeface="Wellfleet"/>
                  <a:ea typeface="Wellfleet"/>
                  <a:cs typeface="Wellfleet"/>
                  <a:sym typeface="Wellfleet"/>
                </a:rPr>
                <a:t>Logging</a:t>
              </a:r>
            </a:p>
          </p:txBody>
        </p:sp>
      </p:grpSp>
      <p:pic>
        <p:nvPicPr>
          <p:cNvPr id="5" name="Picture 4" descr="Corner Spider Web PNG Transparent Background, Free Download ...">
            <a:extLst>
              <a:ext uri="{FF2B5EF4-FFF2-40B4-BE49-F238E27FC236}">
                <a16:creationId xmlns:a16="http://schemas.microsoft.com/office/drawing/2014/main" id="{0D7D40D1-DBB7-0EAF-5562-7827865A4A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" b="-1"/>
          <a:stretch>
            <a:fillRect/>
          </a:stretch>
        </p:blipFill>
        <p:spPr bwMode="auto">
          <a:xfrm>
            <a:off x="-76200" y="-76199"/>
            <a:ext cx="1826351" cy="158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BE068F8-3185-F323-95BF-EE55C8CC4234}"/>
              </a:ext>
            </a:extLst>
          </p:cNvPr>
          <p:cNvGrpSpPr/>
          <p:nvPr/>
        </p:nvGrpSpPr>
        <p:grpSpPr>
          <a:xfrm>
            <a:off x="580577" y="1867695"/>
            <a:ext cx="7382323" cy="2170012"/>
            <a:chOff x="510723" y="1654847"/>
            <a:chExt cx="7677545" cy="234962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9C8C806-3B88-2B48-9875-CAD1207A6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0723" y="1654847"/>
              <a:ext cx="7677545" cy="2349621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A042A39-257E-6633-8E93-E1369C2C536F}"/>
                </a:ext>
              </a:extLst>
            </p:cNvPr>
            <p:cNvSpPr/>
            <p:nvPr/>
          </p:nvSpPr>
          <p:spPr>
            <a:xfrm>
              <a:off x="1133341" y="2208727"/>
              <a:ext cx="5318974" cy="212501"/>
            </a:xfrm>
            <a:prstGeom prst="rect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5400181-67C0-54A6-3E38-01371A5D4C41}"/>
                </a:ext>
              </a:extLst>
            </p:cNvPr>
            <p:cNvSpPr/>
            <p:nvPr/>
          </p:nvSpPr>
          <p:spPr>
            <a:xfrm>
              <a:off x="1133341" y="2769046"/>
              <a:ext cx="3625403" cy="212501"/>
            </a:xfrm>
            <a:prstGeom prst="rect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3E56602-80C2-93A8-07FC-73EFFF099110}"/>
                </a:ext>
              </a:extLst>
            </p:cNvPr>
            <p:cNvSpPr/>
            <p:nvPr/>
          </p:nvSpPr>
          <p:spPr>
            <a:xfrm>
              <a:off x="1133341" y="2558707"/>
              <a:ext cx="4327301" cy="197462"/>
            </a:xfrm>
            <a:prstGeom prst="rect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73B837B-28EB-ED03-4337-324438BC7B62}"/>
                </a:ext>
              </a:extLst>
            </p:cNvPr>
            <p:cNvSpPr/>
            <p:nvPr/>
          </p:nvSpPr>
          <p:spPr>
            <a:xfrm>
              <a:off x="1133341" y="3491375"/>
              <a:ext cx="1706451" cy="212501"/>
            </a:xfrm>
            <a:prstGeom prst="rect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Freeform 6">
            <a:extLst>
              <a:ext uri="{FF2B5EF4-FFF2-40B4-BE49-F238E27FC236}">
                <a16:creationId xmlns:a16="http://schemas.microsoft.com/office/drawing/2014/main" id="{4FAE9AB5-9CAA-638D-BB99-88133EED61CC}"/>
              </a:ext>
            </a:extLst>
          </p:cNvPr>
          <p:cNvSpPr/>
          <p:nvPr/>
        </p:nvSpPr>
        <p:spPr>
          <a:xfrm>
            <a:off x="3028876" y="4384711"/>
            <a:ext cx="9163124" cy="2547717"/>
          </a:xfrm>
          <a:custGeom>
            <a:avLst/>
            <a:gdLst/>
            <a:ahLst/>
            <a:cxnLst/>
            <a:rect l="l" t="t" r="r" b="b"/>
            <a:pathLst>
              <a:path w="7620000" h="3462020">
                <a:moveTo>
                  <a:pt x="388620" y="388620"/>
                </a:moveTo>
                <a:lnTo>
                  <a:pt x="388620" y="3074670"/>
                </a:lnTo>
                <a:lnTo>
                  <a:pt x="7231380" y="3074670"/>
                </a:lnTo>
                <a:lnTo>
                  <a:pt x="7231380" y="388620"/>
                </a:lnTo>
                <a:lnTo>
                  <a:pt x="388620" y="388620"/>
                </a:lnTo>
                <a:close/>
                <a:moveTo>
                  <a:pt x="201930" y="0"/>
                </a:moveTo>
                <a:lnTo>
                  <a:pt x="490220" y="0"/>
                </a:lnTo>
                <a:cubicBezTo>
                  <a:pt x="490220" y="111760"/>
                  <a:pt x="580390" y="201930"/>
                  <a:pt x="692150" y="201930"/>
                </a:cubicBezTo>
                <a:cubicBezTo>
                  <a:pt x="803910" y="201930"/>
                  <a:pt x="895350" y="111760"/>
                  <a:pt x="895350" y="0"/>
                </a:cubicBezTo>
                <a:lnTo>
                  <a:pt x="1183640" y="0"/>
                </a:lnTo>
                <a:cubicBezTo>
                  <a:pt x="1183640" y="111760"/>
                  <a:pt x="1273810" y="201930"/>
                  <a:pt x="1385570" y="201930"/>
                </a:cubicBezTo>
                <a:cubicBezTo>
                  <a:pt x="1497330" y="201930"/>
                  <a:pt x="1587500" y="111760"/>
                  <a:pt x="1587500" y="0"/>
                </a:cubicBezTo>
                <a:lnTo>
                  <a:pt x="1875790" y="0"/>
                </a:lnTo>
                <a:cubicBezTo>
                  <a:pt x="1875790" y="111760"/>
                  <a:pt x="1965960" y="201930"/>
                  <a:pt x="2077720" y="201930"/>
                </a:cubicBezTo>
                <a:cubicBezTo>
                  <a:pt x="2189480" y="201930"/>
                  <a:pt x="2279650" y="111760"/>
                  <a:pt x="2279650" y="0"/>
                </a:cubicBezTo>
                <a:lnTo>
                  <a:pt x="2567940" y="0"/>
                </a:lnTo>
                <a:cubicBezTo>
                  <a:pt x="2567940" y="111760"/>
                  <a:pt x="2658110" y="201930"/>
                  <a:pt x="2769870" y="201930"/>
                </a:cubicBezTo>
                <a:cubicBezTo>
                  <a:pt x="2881630" y="201930"/>
                  <a:pt x="2973070" y="111760"/>
                  <a:pt x="2973070" y="0"/>
                </a:cubicBezTo>
                <a:lnTo>
                  <a:pt x="3261360" y="0"/>
                </a:lnTo>
                <a:cubicBezTo>
                  <a:pt x="3261360" y="111760"/>
                  <a:pt x="3351530" y="201930"/>
                  <a:pt x="3463290" y="201930"/>
                </a:cubicBezTo>
                <a:cubicBezTo>
                  <a:pt x="3575050" y="201930"/>
                  <a:pt x="3665220" y="111760"/>
                  <a:pt x="3665220" y="0"/>
                </a:cubicBezTo>
                <a:lnTo>
                  <a:pt x="3953510" y="0"/>
                </a:lnTo>
                <a:cubicBezTo>
                  <a:pt x="3953510" y="111760"/>
                  <a:pt x="4043680" y="201930"/>
                  <a:pt x="4155440" y="201930"/>
                </a:cubicBezTo>
                <a:cubicBezTo>
                  <a:pt x="4267200" y="201930"/>
                  <a:pt x="4357370" y="111760"/>
                  <a:pt x="4357370" y="0"/>
                </a:cubicBezTo>
                <a:lnTo>
                  <a:pt x="4645660" y="0"/>
                </a:lnTo>
                <a:cubicBezTo>
                  <a:pt x="4645660" y="111760"/>
                  <a:pt x="4735830" y="201930"/>
                  <a:pt x="4847590" y="201930"/>
                </a:cubicBezTo>
                <a:cubicBezTo>
                  <a:pt x="4959350" y="201930"/>
                  <a:pt x="5049520" y="111760"/>
                  <a:pt x="5049520" y="0"/>
                </a:cubicBezTo>
                <a:lnTo>
                  <a:pt x="5337810" y="0"/>
                </a:lnTo>
                <a:cubicBezTo>
                  <a:pt x="5337810" y="111760"/>
                  <a:pt x="5427980" y="201930"/>
                  <a:pt x="5539740" y="201930"/>
                </a:cubicBezTo>
                <a:cubicBezTo>
                  <a:pt x="5651500" y="201930"/>
                  <a:pt x="5741670" y="111760"/>
                  <a:pt x="5741670" y="0"/>
                </a:cubicBezTo>
                <a:lnTo>
                  <a:pt x="6032500" y="0"/>
                </a:lnTo>
                <a:cubicBezTo>
                  <a:pt x="6032500" y="111760"/>
                  <a:pt x="6122670" y="201930"/>
                  <a:pt x="6234430" y="201930"/>
                </a:cubicBezTo>
                <a:cubicBezTo>
                  <a:pt x="6346190" y="201930"/>
                  <a:pt x="6436360" y="111760"/>
                  <a:pt x="6436360" y="0"/>
                </a:cubicBezTo>
                <a:lnTo>
                  <a:pt x="6724650" y="0"/>
                </a:lnTo>
                <a:cubicBezTo>
                  <a:pt x="6724650" y="111760"/>
                  <a:pt x="6814820" y="201930"/>
                  <a:pt x="6926580" y="201930"/>
                </a:cubicBezTo>
                <a:cubicBezTo>
                  <a:pt x="7038341" y="201930"/>
                  <a:pt x="7128510" y="111760"/>
                  <a:pt x="7128510" y="0"/>
                </a:cubicBezTo>
                <a:lnTo>
                  <a:pt x="7416800" y="0"/>
                </a:lnTo>
                <a:cubicBezTo>
                  <a:pt x="7416800" y="111760"/>
                  <a:pt x="7506970" y="201930"/>
                  <a:pt x="7618730" y="201930"/>
                </a:cubicBezTo>
                <a:lnTo>
                  <a:pt x="7618730" y="490220"/>
                </a:lnTo>
                <a:cubicBezTo>
                  <a:pt x="7506970" y="490220"/>
                  <a:pt x="7416800" y="580390"/>
                  <a:pt x="7416800" y="692150"/>
                </a:cubicBezTo>
                <a:cubicBezTo>
                  <a:pt x="7416800" y="803910"/>
                  <a:pt x="7506970" y="894080"/>
                  <a:pt x="7618730" y="894080"/>
                </a:cubicBezTo>
                <a:lnTo>
                  <a:pt x="7618730" y="1182370"/>
                </a:lnTo>
                <a:cubicBezTo>
                  <a:pt x="7506970" y="1182370"/>
                  <a:pt x="7416800" y="1272540"/>
                  <a:pt x="7416800" y="1384300"/>
                </a:cubicBezTo>
                <a:cubicBezTo>
                  <a:pt x="7416800" y="1496060"/>
                  <a:pt x="7508240" y="1587500"/>
                  <a:pt x="7620000" y="1587500"/>
                </a:cubicBezTo>
                <a:lnTo>
                  <a:pt x="7620000" y="1875790"/>
                </a:lnTo>
                <a:cubicBezTo>
                  <a:pt x="7508240" y="1875790"/>
                  <a:pt x="7418070" y="1965960"/>
                  <a:pt x="7418070" y="2077720"/>
                </a:cubicBezTo>
                <a:cubicBezTo>
                  <a:pt x="7418070" y="2189480"/>
                  <a:pt x="7508239" y="2279650"/>
                  <a:pt x="7620000" y="2279650"/>
                </a:cubicBezTo>
                <a:lnTo>
                  <a:pt x="7620000" y="2567940"/>
                </a:lnTo>
                <a:cubicBezTo>
                  <a:pt x="7508240" y="2567940"/>
                  <a:pt x="7418070" y="2658110"/>
                  <a:pt x="7418070" y="2769870"/>
                </a:cubicBezTo>
                <a:cubicBezTo>
                  <a:pt x="7418070" y="2881630"/>
                  <a:pt x="7508240" y="2971800"/>
                  <a:pt x="7620000" y="2971800"/>
                </a:cubicBezTo>
                <a:lnTo>
                  <a:pt x="7620000" y="3260090"/>
                </a:lnTo>
                <a:cubicBezTo>
                  <a:pt x="7508240" y="3260090"/>
                  <a:pt x="7418070" y="3350260"/>
                  <a:pt x="7418070" y="3462020"/>
                </a:cubicBezTo>
                <a:lnTo>
                  <a:pt x="7129780" y="3462020"/>
                </a:lnTo>
                <a:cubicBezTo>
                  <a:pt x="7129780" y="3350260"/>
                  <a:pt x="7039610" y="3260090"/>
                  <a:pt x="6927849" y="3260090"/>
                </a:cubicBezTo>
                <a:cubicBezTo>
                  <a:pt x="6816089" y="3260090"/>
                  <a:pt x="6725919" y="3350260"/>
                  <a:pt x="6725919" y="3462020"/>
                </a:cubicBezTo>
                <a:lnTo>
                  <a:pt x="6437629" y="3462020"/>
                </a:lnTo>
                <a:cubicBezTo>
                  <a:pt x="6437629" y="3350260"/>
                  <a:pt x="6347459" y="3260090"/>
                  <a:pt x="6235699" y="3260090"/>
                </a:cubicBezTo>
                <a:cubicBezTo>
                  <a:pt x="6123939" y="3260090"/>
                  <a:pt x="6033769" y="3350260"/>
                  <a:pt x="6033769" y="3462020"/>
                </a:cubicBezTo>
                <a:lnTo>
                  <a:pt x="5745479" y="3462020"/>
                </a:lnTo>
                <a:cubicBezTo>
                  <a:pt x="5745479" y="3350260"/>
                  <a:pt x="5655309" y="3260090"/>
                  <a:pt x="5543549" y="3260090"/>
                </a:cubicBezTo>
                <a:cubicBezTo>
                  <a:pt x="5431789" y="3260090"/>
                  <a:pt x="5341619" y="3350260"/>
                  <a:pt x="5341619" y="3462020"/>
                </a:cubicBezTo>
                <a:lnTo>
                  <a:pt x="5053329" y="3462020"/>
                </a:lnTo>
                <a:cubicBezTo>
                  <a:pt x="5053329" y="3350260"/>
                  <a:pt x="4963159" y="3260090"/>
                  <a:pt x="4851399" y="3260090"/>
                </a:cubicBezTo>
                <a:cubicBezTo>
                  <a:pt x="4739639" y="3260090"/>
                  <a:pt x="4649469" y="3350260"/>
                  <a:pt x="4649469" y="3462020"/>
                </a:cubicBezTo>
                <a:lnTo>
                  <a:pt x="4361179" y="3462020"/>
                </a:lnTo>
                <a:cubicBezTo>
                  <a:pt x="4361179" y="3350260"/>
                  <a:pt x="4271009" y="3260090"/>
                  <a:pt x="4159249" y="3260090"/>
                </a:cubicBezTo>
                <a:cubicBezTo>
                  <a:pt x="4047489" y="3260090"/>
                  <a:pt x="3957319" y="3350260"/>
                  <a:pt x="3957319" y="3462020"/>
                </a:cubicBezTo>
                <a:lnTo>
                  <a:pt x="3669029" y="3462020"/>
                </a:lnTo>
                <a:cubicBezTo>
                  <a:pt x="3669029" y="3350260"/>
                  <a:pt x="3578859" y="3260090"/>
                  <a:pt x="3467099" y="3260090"/>
                </a:cubicBezTo>
                <a:cubicBezTo>
                  <a:pt x="3355339" y="3260090"/>
                  <a:pt x="3265169" y="3350260"/>
                  <a:pt x="3265169" y="3462020"/>
                </a:cubicBezTo>
                <a:lnTo>
                  <a:pt x="2976879" y="3462020"/>
                </a:lnTo>
                <a:cubicBezTo>
                  <a:pt x="2976879" y="3350260"/>
                  <a:pt x="2886709" y="3260090"/>
                  <a:pt x="2774949" y="3260090"/>
                </a:cubicBezTo>
                <a:cubicBezTo>
                  <a:pt x="2663189" y="3260090"/>
                  <a:pt x="2573019" y="3350260"/>
                  <a:pt x="2573019" y="3462020"/>
                </a:cubicBezTo>
                <a:lnTo>
                  <a:pt x="2284729" y="3462020"/>
                </a:lnTo>
                <a:cubicBezTo>
                  <a:pt x="2284729" y="3350260"/>
                  <a:pt x="2194559" y="3260090"/>
                  <a:pt x="2082799" y="3260090"/>
                </a:cubicBezTo>
                <a:cubicBezTo>
                  <a:pt x="1971039" y="3260090"/>
                  <a:pt x="1880869" y="3350260"/>
                  <a:pt x="1880869" y="3462020"/>
                </a:cubicBezTo>
                <a:lnTo>
                  <a:pt x="1587500" y="3462020"/>
                </a:lnTo>
                <a:cubicBezTo>
                  <a:pt x="1587500" y="3350260"/>
                  <a:pt x="1497330" y="3260090"/>
                  <a:pt x="1385570" y="3260090"/>
                </a:cubicBezTo>
                <a:cubicBezTo>
                  <a:pt x="1273810" y="3260090"/>
                  <a:pt x="1183640" y="3350260"/>
                  <a:pt x="1183640" y="3462020"/>
                </a:cubicBezTo>
                <a:lnTo>
                  <a:pt x="895350" y="3462020"/>
                </a:lnTo>
                <a:cubicBezTo>
                  <a:pt x="895350" y="3350260"/>
                  <a:pt x="805180" y="3260090"/>
                  <a:pt x="693420" y="3260090"/>
                </a:cubicBezTo>
                <a:cubicBezTo>
                  <a:pt x="581660" y="3260090"/>
                  <a:pt x="491490" y="3350260"/>
                  <a:pt x="491490" y="3462020"/>
                </a:cubicBezTo>
                <a:lnTo>
                  <a:pt x="201930" y="3462020"/>
                </a:lnTo>
                <a:cubicBezTo>
                  <a:pt x="201930" y="3350260"/>
                  <a:pt x="111760" y="3260090"/>
                  <a:pt x="0" y="3260090"/>
                </a:cubicBezTo>
                <a:lnTo>
                  <a:pt x="0" y="2971800"/>
                </a:lnTo>
                <a:cubicBezTo>
                  <a:pt x="111760" y="2971800"/>
                  <a:pt x="201930" y="2881630"/>
                  <a:pt x="201930" y="2769870"/>
                </a:cubicBezTo>
                <a:cubicBezTo>
                  <a:pt x="201930" y="2658110"/>
                  <a:pt x="111760" y="2567940"/>
                  <a:pt x="0" y="2567940"/>
                </a:cubicBezTo>
                <a:lnTo>
                  <a:pt x="0" y="2279650"/>
                </a:lnTo>
                <a:cubicBezTo>
                  <a:pt x="111760" y="2279650"/>
                  <a:pt x="201930" y="2189480"/>
                  <a:pt x="201930" y="2077720"/>
                </a:cubicBezTo>
                <a:cubicBezTo>
                  <a:pt x="201930" y="1965960"/>
                  <a:pt x="111760" y="1875790"/>
                  <a:pt x="0" y="1875790"/>
                </a:cubicBezTo>
                <a:lnTo>
                  <a:pt x="0" y="1587500"/>
                </a:lnTo>
                <a:cubicBezTo>
                  <a:pt x="111760" y="1587500"/>
                  <a:pt x="201930" y="1497330"/>
                  <a:pt x="201930" y="1385570"/>
                </a:cubicBezTo>
                <a:cubicBezTo>
                  <a:pt x="201930" y="1273810"/>
                  <a:pt x="111760" y="1183640"/>
                  <a:pt x="0" y="1183640"/>
                </a:cubicBezTo>
                <a:lnTo>
                  <a:pt x="0" y="895350"/>
                </a:lnTo>
                <a:cubicBezTo>
                  <a:pt x="111760" y="895350"/>
                  <a:pt x="201930" y="805180"/>
                  <a:pt x="201930" y="693420"/>
                </a:cubicBezTo>
                <a:cubicBezTo>
                  <a:pt x="201930" y="581660"/>
                  <a:pt x="111760" y="490220"/>
                  <a:pt x="0" y="490220"/>
                </a:cubicBezTo>
                <a:lnTo>
                  <a:pt x="0" y="201930"/>
                </a:lnTo>
                <a:cubicBezTo>
                  <a:pt x="111760" y="201930"/>
                  <a:pt x="201930" y="111760"/>
                  <a:pt x="201930" y="0"/>
                </a:cubicBezTo>
                <a:close/>
              </a:path>
            </a:pathLst>
          </a:custGeom>
          <a:solidFill>
            <a:srgbClr val="26071A"/>
          </a:solidFill>
        </p:spPr>
        <p:txBody>
          <a:bodyPr/>
          <a:lstStyle/>
          <a:p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73EB5C8-276F-485E-C9C9-B25305E52B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08631" y="4652619"/>
            <a:ext cx="8191921" cy="1987652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F588FDA7-9898-3AFD-E981-2DBA53062B30}"/>
              </a:ext>
            </a:extLst>
          </p:cNvPr>
          <p:cNvGrpSpPr/>
          <p:nvPr/>
        </p:nvGrpSpPr>
        <p:grpSpPr>
          <a:xfrm>
            <a:off x="8780190" y="-7630276"/>
            <a:ext cx="2398380" cy="7458404"/>
            <a:chOff x="8933513" y="-8134245"/>
            <a:chExt cx="2398380" cy="7458404"/>
          </a:xfrm>
        </p:grpSpPr>
        <p:pic>
          <p:nvPicPr>
            <p:cNvPr id="3074" name="Picture 2" descr="spider clipart | Clipart Panda - Free Clipart Images">
              <a:extLst>
                <a:ext uri="{FF2B5EF4-FFF2-40B4-BE49-F238E27FC236}">
                  <a16:creationId xmlns:a16="http://schemas.microsoft.com/office/drawing/2014/main" id="{3BFD9A50-6976-62F6-31D0-28962ED561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3513" y="-2260671"/>
              <a:ext cx="2398380" cy="15848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B2B815C-A4A8-87D7-B74E-DF3ABA57C164}"/>
                </a:ext>
              </a:extLst>
            </p:cNvPr>
            <p:cNvSpPr/>
            <p:nvPr/>
          </p:nvSpPr>
          <p:spPr>
            <a:xfrm>
              <a:off x="10064824" y="-8134245"/>
              <a:ext cx="67879" cy="625589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BDC76CC3-221B-FC8F-C8CF-990FE16054BB}"/>
              </a:ext>
            </a:extLst>
          </p:cNvPr>
          <p:cNvSpPr/>
          <p:nvPr/>
        </p:nvSpPr>
        <p:spPr>
          <a:xfrm>
            <a:off x="11864555" y="6482801"/>
            <a:ext cx="171432" cy="17143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2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11022E-16 L 4.16667E-7 0.646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 2">
            <a:extLst>
              <a:ext uri="{FF2B5EF4-FFF2-40B4-BE49-F238E27FC236}">
                <a16:creationId xmlns:a16="http://schemas.microsoft.com/office/drawing/2014/main" id="{615B1518-4F96-2DF2-7E28-EF47FB316006}"/>
              </a:ext>
            </a:extLst>
          </p:cNvPr>
          <p:cNvSpPr/>
          <p:nvPr/>
        </p:nvSpPr>
        <p:spPr>
          <a:xfrm>
            <a:off x="4183" y="-370574"/>
            <a:ext cx="12468475" cy="7773653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5" name="Freeform 3">
            <a:extLst>
              <a:ext uri="{FF2B5EF4-FFF2-40B4-BE49-F238E27FC236}">
                <a16:creationId xmlns:a16="http://schemas.microsoft.com/office/drawing/2014/main" id="{20C16184-8E3A-C3EE-76C4-7490FAE8EAFD}"/>
              </a:ext>
            </a:extLst>
          </p:cNvPr>
          <p:cNvSpPr/>
          <p:nvPr/>
        </p:nvSpPr>
        <p:spPr>
          <a:xfrm>
            <a:off x="11057681" y="3964360"/>
            <a:ext cx="1427251" cy="3109461"/>
          </a:xfrm>
          <a:custGeom>
            <a:avLst/>
            <a:gdLst/>
            <a:ahLst/>
            <a:cxnLst/>
            <a:rect l="l" t="t" r="r" b="b"/>
            <a:pathLst>
              <a:path w="2093405" h="4114800">
                <a:moveTo>
                  <a:pt x="0" y="0"/>
                </a:moveTo>
                <a:lnTo>
                  <a:pt x="2093404" y="0"/>
                </a:lnTo>
                <a:lnTo>
                  <a:pt x="20934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6" name="Group 4">
            <a:extLst>
              <a:ext uri="{FF2B5EF4-FFF2-40B4-BE49-F238E27FC236}">
                <a16:creationId xmlns:a16="http://schemas.microsoft.com/office/drawing/2014/main" id="{C478CB60-C6D4-D187-30B5-2867B1D96912}"/>
              </a:ext>
            </a:extLst>
          </p:cNvPr>
          <p:cNvGrpSpPr/>
          <p:nvPr/>
        </p:nvGrpSpPr>
        <p:grpSpPr>
          <a:xfrm>
            <a:off x="6308696" y="1520595"/>
            <a:ext cx="5470643" cy="5211553"/>
            <a:chOff x="-34437" y="-1217435"/>
            <a:chExt cx="2113319" cy="1816371"/>
          </a:xfrm>
        </p:grpSpPr>
        <p:sp>
          <p:nvSpPr>
            <p:cNvPr id="69" name="Freeform 5">
              <a:extLst>
                <a:ext uri="{FF2B5EF4-FFF2-40B4-BE49-F238E27FC236}">
                  <a16:creationId xmlns:a16="http://schemas.microsoft.com/office/drawing/2014/main" id="{E4627F03-6F40-969C-B86F-D77BC27495C1}"/>
                </a:ext>
              </a:extLst>
            </p:cNvPr>
            <p:cNvSpPr/>
            <p:nvPr/>
          </p:nvSpPr>
          <p:spPr>
            <a:xfrm>
              <a:off x="-34437" y="-1217435"/>
              <a:ext cx="1789722" cy="413896"/>
            </a:xfrm>
            <a:custGeom>
              <a:avLst/>
              <a:gdLst/>
              <a:ahLst/>
              <a:cxnLst/>
              <a:rect l="l" t="t" r="r" b="b"/>
              <a:pathLst>
                <a:path w="2078882" h="598936">
                  <a:moveTo>
                    <a:pt x="0" y="0"/>
                  </a:moveTo>
                  <a:lnTo>
                    <a:pt x="2078882" y="0"/>
                  </a:lnTo>
                  <a:lnTo>
                    <a:pt x="2078882" y="598936"/>
                  </a:lnTo>
                  <a:lnTo>
                    <a:pt x="0" y="598936"/>
                  </a:lnTo>
                  <a:close/>
                </a:path>
              </a:pathLst>
            </a:custGeom>
            <a:solidFill>
              <a:srgbClr val="2607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TextBox 6">
              <a:extLst>
                <a:ext uri="{FF2B5EF4-FFF2-40B4-BE49-F238E27FC236}">
                  <a16:creationId xmlns:a16="http://schemas.microsoft.com/office/drawing/2014/main" id="{4668A217-D0E0-4845-F693-5748995477E2}"/>
                </a:ext>
              </a:extLst>
            </p:cNvPr>
            <p:cNvSpPr txBox="1"/>
            <p:nvPr/>
          </p:nvSpPr>
          <p:spPr>
            <a:xfrm>
              <a:off x="0" y="-57150"/>
              <a:ext cx="2078882" cy="656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7" name="Freeform 7">
            <a:extLst>
              <a:ext uri="{FF2B5EF4-FFF2-40B4-BE49-F238E27FC236}">
                <a16:creationId xmlns:a16="http://schemas.microsoft.com/office/drawing/2014/main" id="{FD51878B-46ED-3483-8463-22E05F2EE796}"/>
              </a:ext>
            </a:extLst>
          </p:cNvPr>
          <p:cNvSpPr/>
          <p:nvPr/>
        </p:nvSpPr>
        <p:spPr>
          <a:xfrm>
            <a:off x="6265433" y="-4235712"/>
            <a:ext cx="3280032" cy="6248562"/>
          </a:xfrm>
          <a:custGeom>
            <a:avLst/>
            <a:gdLst/>
            <a:ahLst/>
            <a:cxnLst/>
            <a:rect l="l" t="t" r="r" b="b"/>
            <a:pathLst>
              <a:path w="4810951" h="8268822">
                <a:moveTo>
                  <a:pt x="0" y="0"/>
                </a:moveTo>
                <a:lnTo>
                  <a:pt x="4810951" y="0"/>
                </a:lnTo>
                <a:lnTo>
                  <a:pt x="4810951" y="8268822"/>
                </a:lnTo>
                <a:lnTo>
                  <a:pt x="0" y="82688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8" name="Group 8">
            <a:extLst>
              <a:ext uri="{FF2B5EF4-FFF2-40B4-BE49-F238E27FC236}">
                <a16:creationId xmlns:a16="http://schemas.microsoft.com/office/drawing/2014/main" id="{138F2B34-9B31-AD14-38E9-3A3E8F53D9F4}"/>
              </a:ext>
            </a:extLst>
          </p:cNvPr>
          <p:cNvGrpSpPr/>
          <p:nvPr/>
        </p:nvGrpSpPr>
        <p:grpSpPr>
          <a:xfrm rot="65506">
            <a:off x="798483" y="242638"/>
            <a:ext cx="10920005" cy="3783562"/>
            <a:chOff x="-2202996" y="-842255"/>
            <a:chExt cx="4218416" cy="1318676"/>
          </a:xfrm>
        </p:grpSpPr>
        <p:sp>
          <p:nvSpPr>
            <p:cNvPr id="67" name="Freeform 9">
              <a:extLst>
                <a:ext uri="{FF2B5EF4-FFF2-40B4-BE49-F238E27FC236}">
                  <a16:creationId xmlns:a16="http://schemas.microsoft.com/office/drawing/2014/main" id="{BD838F6A-437C-E903-3AD6-2FF8784B869A}"/>
                </a:ext>
              </a:extLst>
            </p:cNvPr>
            <p:cNvSpPr/>
            <p:nvPr/>
          </p:nvSpPr>
          <p:spPr>
            <a:xfrm>
              <a:off x="-2202996" y="-842255"/>
              <a:ext cx="1926987" cy="428947"/>
            </a:xfrm>
            <a:custGeom>
              <a:avLst/>
              <a:gdLst/>
              <a:ahLst/>
              <a:cxnLst/>
              <a:rect l="l" t="t" r="r" b="b"/>
              <a:pathLst>
                <a:path w="2015420" h="476421">
                  <a:moveTo>
                    <a:pt x="0" y="0"/>
                  </a:moveTo>
                  <a:lnTo>
                    <a:pt x="2015420" y="0"/>
                  </a:lnTo>
                  <a:lnTo>
                    <a:pt x="2015420" y="476421"/>
                  </a:lnTo>
                  <a:lnTo>
                    <a:pt x="0" y="476421"/>
                  </a:lnTo>
                  <a:close/>
                </a:path>
              </a:pathLst>
            </a:custGeom>
            <a:solidFill>
              <a:srgbClr val="2607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TextBox 10">
              <a:extLst>
                <a:ext uri="{FF2B5EF4-FFF2-40B4-BE49-F238E27FC236}">
                  <a16:creationId xmlns:a16="http://schemas.microsoft.com/office/drawing/2014/main" id="{8FCAE9AB-BDE7-5DB7-8C45-65C9E848D2DC}"/>
                </a:ext>
              </a:extLst>
            </p:cNvPr>
            <p:cNvSpPr txBox="1"/>
            <p:nvPr/>
          </p:nvSpPr>
          <p:spPr>
            <a:xfrm>
              <a:off x="0" y="-57150"/>
              <a:ext cx="2015420" cy="53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9" name="TextBox 11">
            <a:extLst>
              <a:ext uri="{FF2B5EF4-FFF2-40B4-BE49-F238E27FC236}">
                <a16:creationId xmlns:a16="http://schemas.microsoft.com/office/drawing/2014/main" id="{A84BFCA7-9289-5B98-4BD6-B2DC152E36BC}"/>
              </a:ext>
            </a:extLst>
          </p:cNvPr>
          <p:cNvSpPr txBox="1"/>
          <p:nvPr/>
        </p:nvSpPr>
        <p:spPr>
          <a:xfrm>
            <a:off x="6084041" y="2774000"/>
            <a:ext cx="6009098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endParaRPr lang="en-US" sz="9000">
              <a:solidFill>
                <a:srgbClr val="FBD776"/>
              </a:solidFill>
              <a:latin typeface="Wellfleet"/>
              <a:ea typeface="Wellfleet"/>
              <a:cs typeface="Wellfleet"/>
            </a:endParaRPr>
          </a:p>
        </p:txBody>
      </p:sp>
      <p:sp>
        <p:nvSpPr>
          <p:cNvPr id="61" name="Freeform 13">
            <a:extLst>
              <a:ext uri="{FF2B5EF4-FFF2-40B4-BE49-F238E27FC236}">
                <a16:creationId xmlns:a16="http://schemas.microsoft.com/office/drawing/2014/main" id="{AC4CCC14-6B1F-8408-5F07-9FBCB2158FC1}"/>
              </a:ext>
            </a:extLst>
          </p:cNvPr>
          <p:cNvSpPr/>
          <p:nvPr/>
        </p:nvSpPr>
        <p:spPr>
          <a:xfrm>
            <a:off x="-328667" y="5153827"/>
            <a:ext cx="4987390" cy="2603153"/>
          </a:xfrm>
          <a:custGeom>
            <a:avLst/>
            <a:gdLst/>
            <a:ahLst/>
            <a:cxnLst/>
            <a:rect l="l" t="t" r="r" b="b"/>
            <a:pathLst>
              <a:path w="7315200" h="3444794">
                <a:moveTo>
                  <a:pt x="0" y="0"/>
                </a:moveTo>
                <a:lnTo>
                  <a:pt x="7315200" y="0"/>
                </a:lnTo>
                <a:lnTo>
                  <a:pt x="7315200" y="3444794"/>
                </a:lnTo>
                <a:lnTo>
                  <a:pt x="0" y="34447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5" name="Freeform 15">
            <a:extLst>
              <a:ext uri="{FF2B5EF4-FFF2-40B4-BE49-F238E27FC236}">
                <a16:creationId xmlns:a16="http://schemas.microsoft.com/office/drawing/2014/main" id="{40AD27F3-691D-7424-E2C7-5438BCFACCFB}"/>
              </a:ext>
            </a:extLst>
          </p:cNvPr>
          <p:cNvSpPr/>
          <p:nvPr/>
        </p:nvSpPr>
        <p:spPr>
          <a:xfrm>
            <a:off x="331732" y="1115717"/>
            <a:ext cx="5606152" cy="4605095"/>
          </a:xfrm>
          <a:custGeom>
            <a:avLst/>
            <a:gdLst/>
            <a:ahLst/>
            <a:cxnLst/>
            <a:rect l="l" t="t" r="r" b="b"/>
            <a:pathLst>
              <a:path w="6350000" h="6347460">
                <a:moveTo>
                  <a:pt x="6350000" y="532130"/>
                </a:moveTo>
                <a:cubicBezTo>
                  <a:pt x="6350000" y="463550"/>
                  <a:pt x="6315710" y="402590"/>
                  <a:pt x="6263640" y="367030"/>
                </a:cubicBezTo>
                <a:cubicBezTo>
                  <a:pt x="6273800" y="360680"/>
                  <a:pt x="6282690" y="353060"/>
                  <a:pt x="6290310" y="344170"/>
                </a:cubicBezTo>
                <a:cubicBezTo>
                  <a:pt x="6328410" y="306070"/>
                  <a:pt x="6350000" y="255270"/>
                  <a:pt x="6350000" y="201930"/>
                </a:cubicBezTo>
                <a:cubicBezTo>
                  <a:pt x="6350000" y="148590"/>
                  <a:pt x="6328410" y="96520"/>
                  <a:pt x="6290310" y="59690"/>
                </a:cubicBezTo>
                <a:cubicBezTo>
                  <a:pt x="6252210" y="21590"/>
                  <a:pt x="6200140" y="0"/>
                  <a:pt x="6148070" y="0"/>
                </a:cubicBezTo>
                <a:cubicBezTo>
                  <a:pt x="6094730" y="0"/>
                  <a:pt x="6042660" y="21590"/>
                  <a:pt x="6005830" y="59690"/>
                </a:cubicBezTo>
                <a:cubicBezTo>
                  <a:pt x="5996940" y="68580"/>
                  <a:pt x="5990590" y="77470"/>
                  <a:pt x="5982970" y="86360"/>
                </a:cubicBezTo>
                <a:cubicBezTo>
                  <a:pt x="5946140" y="34290"/>
                  <a:pt x="5886450" y="0"/>
                  <a:pt x="5817870" y="0"/>
                </a:cubicBezTo>
                <a:cubicBezTo>
                  <a:pt x="5749290" y="0"/>
                  <a:pt x="5689600" y="34290"/>
                  <a:pt x="5652770" y="86360"/>
                </a:cubicBezTo>
                <a:cubicBezTo>
                  <a:pt x="5615940" y="34290"/>
                  <a:pt x="5556250" y="0"/>
                  <a:pt x="5487670" y="0"/>
                </a:cubicBezTo>
                <a:cubicBezTo>
                  <a:pt x="5419090" y="0"/>
                  <a:pt x="5359400" y="34290"/>
                  <a:pt x="5322570" y="86360"/>
                </a:cubicBezTo>
                <a:cubicBezTo>
                  <a:pt x="5285740" y="34290"/>
                  <a:pt x="5226050" y="0"/>
                  <a:pt x="5157470" y="0"/>
                </a:cubicBezTo>
                <a:cubicBezTo>
                  <a:pt x="5088890" y="0"/>
                  <a:pt x="5027930" y="34290"/>
                  <a:pt x="4992370" y="86360"/>
                </a:cubicBezTo>
                <a:cubicBezTo>
                  <a:pt x="4955540" y="34290"/>
                  <a:pt x="4894580" y="0"/>
                  <a:pt x="4827270" y="0"/>
                </a:cubicBezTo>
                <a:cubicBezTo>
                  <a:pt x="4758690" y="0"/>
                  <a:pt x="4699000" y="34290"/>
                  <a:pt x="4662170" y="86360"/>
                </a:cubicBezTo>
                <a:cubicBezTo>
                  <a:pt x="4625340" y="34290"/>
                  <a:pt x="4565650" y="0"/>
                  <a:pt x="4497070" y="0"/>
                </a:cubicBezTo>
                <a:cubicBezTo>
                  <a:pt x="4428490" y="0"/>
                  <a:pt x="4368800" y="34290"/>
                  <a:pt x="4331970" y="86360"/>
                </a:cubicBezTo>
                <a:cubicBezTo>
                  <a:pt x="4295140" y="34290"/>
                  <a:pt x="4235450" y="0"/>
                  <a:pt x="4166870" y="0"/>
                </a:cubicBezTo>
                <a:cubicBezTo>
                  <a:pt x="4098290" y="0"/>
                  <a:pt x="4038600" y="34290"/>
                  <a:pt x="4001770" y="86360"/>
                </a:cubicBezTo>
                <a:cubicBezTo>
                  <a:pt x="3964940" y="34290"/>
                  <a:pt x="3903980" y="0"/>
                  <a:pt x="3836670" y="0"/>
                </a:cubicBezTo>
                <a:cubicBezTo>
                  <a:pt x="3768090" y="0"/>
                  <a:pt x="3707130" y="34290"/>
                  <a:pt x="3671570" y="86360"/>
                </a:cubicBezTo>
                <a:cubicBezTo>
                  <a:pt x="3634740" y="34290"/>
                  <a:pt x="3575050" y="0"/>
                  <a:pt x="3506470" y="0"/>
                </a:cubicBezTo>
                <a:cubicBezTo>
                  <a:pt x="3437890" y="0"/>
                  <a:pt x="3378200" y="34290"/>
                  <a:pt x="3341370" y="86360"/>
                </a:cubicBezTo>
                <a:cubicBezTo>
                  <a:pt x="3304540" y="34290"/>
                  <a:pt x="3244850" y="0"/>
                  <a:pt x="3176270" y="0"/>
                </a:cubicBezTo>
                <a:cubicBezTo>
                  <a:pt x="3107690" y="0"/>
                  <a:pt x="3048000" y="34290"/>
                  <a:pt x="3011170" y="86360"/>
                </a:cubicBezTo>
                <a:cubicBezTo>
                  <a:pt x="2974340" y="34290"/>
                  <a:pt x="2914650" y="0"/>
                  <a:pt x="2846070" y="0"/>
                </a:cubicBezTo>
                <a:cubicBezTo>
                  <a:pt x="2777490" y="0"/>
                  <a:pt x="2716530" y="34290"/>
                  <a:pt x="2680970" y="86360"/>
                </a:cubicBezTo>
                <a:cubicBezTo>
                  <a:pt x="2644140" y="34290"/>
                  <a:pt x="2583180" y="0"/>
                  <a:pt x="2515870" y="0"/>
                </a:cubicBezTo>
                <a:cubicBezTo>
                  <a:pt x="2447290" y="0"/>
                  <a:pt x="2387600" y="34290"/>
                  <a:pt x="2350770" y="86360"/>
                </a:cubicBezTo>
                <a:cubicBezTo>
                  <a:pt x="2313940" y="34290"/>
                  <a:pt x="2254250" y="0"/>
                  <a:pt x="2185670" y="0"/>
                </a:cubicBezTo>
                <a:cubicBezTo>
                  <a:pt x="2117090" y="0"/>
                  <a:pt x="2057400" y="34290"/>
                  <a:pt x="2020570" y="86360"/>
                </a:cubicBezTo>
                <a:cubicBezTo>
                  <a:pt x="1983740" y="34290"/>
                  <a:pt x="1924050" y="0"/>
                  <a:pt x="1855470" y="0"/>
                </a:cubicBezTo>
                <a:cubicBezTo>
                  <a:pt x="1786890" y="0"/>
                  <a:pt x="1727200" y="34290"/>
                  <a:pt x="1690370" y="86360"/>
                </a:cubicBezTo>
                <a:cubicBezTo>
                  <a:pt x="1653540" y="34290"/>
                  <a:pt x="1593850" y="0"/>
                  <a:pt x="1525270" y="0"/>
                </a:cubicBezTo>
                <a:cubicBezTo>
                  <a:pt x="1456690" y="0"/>
                  <a:pt x="1395730" y="34290"/>
                  <a:pt x="1360170" y="86360"/>
                </a:cubicBezTo>
                <a:cubicBezTo>
                  <a:pt x="1324610" y="34290"/>
                  <a:pt x="1263650" y="0"/>
                  <a:pt x="1195070" y="0"/>
                </a:cubicBezTo>
                <a:cubicBezTo>
                  <a:pt x="1126490" y="0"/>
                  <a:pt x="1066800" y="34290"/>
                  <a:pt x="1029970" y="86360"/>
                </a:cubicBezTo>
                <a:cubicBezTo>
                  <a:pt x="990600" y="34290"/>
                  <a:pt x="930910" y="0"/>
                  <a:pt x="862330" y="0"/>
                </a:cubicBezTo>
                <a:cubicBezTo>
                  <a:pt x="793750" y="0"/>
                  <a:pt x="734060" y="34290"/>
                  <a:pt x="697230" y="86360"/>
                </a:cubicBezTo>
                <a:cubicBezTo>
                  <a:pt x="660400" y="34290"/>
                  <a:pt x="600710" y="0"/>
                  <a:pt x="532130" y="0"/>
                </a:cubicBezTo>
                <a:cubicBezTo>
                  <a:pt x="463550" y="0"/>
                  <a:pt x="402590" y="34290"/>
                  <a:pt x="367030" y="86360"/>
                </a:cubicBezTo>
                <a:cubicBezTo>
                  <a:pt x="360680" y="76200"/>
                  <a:pt x="353060" y="67310"/>
                  <a:pt x="344170" y="59690"/>
                </a:cubicBezTo>
                <a:cubicBezTo>
                  <a:pt x="306070" y="21590"/>
                  <a:pt x="254000" y="0"/>
                  <a:pt x="201930" y="0"/>
                </a:cubicBezTo>
                <a:cubicBezTo>
                  <a:pt x="148590" y="0"/>
                  <a:pt x="96520" y="21590"/>
                  <a:pt x="59690" y="59690"/>
                </a:cubicBezTo>
                <a:cubicBezTo>
                  <a:pt x="21590" y="96520"/>
                  <a:pt x="0" y="148590"/>
                  <a:pt x="0" y="201930"/>
                </a:cubicBezTo>
                <a:cubicBezTo>
                  <a:pt x="0" y="255270"/>
                  <a:pt x="21590" y="307340"/>
                  <a:pt x="59690" y="344170"/>
                </a:cubicBezTo>
                <a:cubicBezTo>
                  <a:pt x="68580" y="353060"/>
                  <a:pt x="77470" y="359410"/>
                  <a:pt x="86360" y="367030"/>
                </a:cubicBezTo>
                <a:cubicBezTo>
                  <a:pt x="34290" y="403860"/>
                  <a:pt x="0" y="463550"/>
                  <a:pt x="0" y="532130"/>
                </a:cubicBezTo>
                <a:cubicBezTo>
                  <a:pt x="0" y="600710"/>
                  <a:pt x="34290" y="660400"/>
                  <a:pt x="86360" y="697230"/>
                </a:cubicBezTo>
                <a:cubicBezTo>
                  <a:pt x="34290" y="734060"/>
                  <a:pt x="0" y="793750"/>
                  <a:pt x="0" y="862330"/>
                </a:cubicBezTo>
                <a:cubicBezTo>
                  <a:pt x="0" y="930910"/>
                  <a:pt x="34290" y="990600"/>
                  <a:pt x="86360" y="1027430"/>
                </a:cubicBezTo>
                <a:cubicBezTo>
                  <a:pt x="34290" y="1064260"/>
                  <a:pt x="0" y="1123950"/>
                  <a:pt x="0" y="1192530"/>
                </a:cubicBezTo>
                <a:cubicBezTo>
                  <a:pt x="0" y="1261110"/>
                  <a:pt x="34290" y="1322070"/>
                  <a:pt x="86360" y="1357630"/>
                </a:cubicBezTo>
                <a:cubicBezTo>
                  <a:pt x="34290" y="1393190"/>
                  <a:pt x="0" y="1454150"/>
                  <a:pt x="0" y="1522730"/>
                </a:cubicBezTo>
                <a:cubicBezTo>
                  <a:pt x="0" y="1591310"/>
                  <a:pt x="34290" y="1651000"/>
                  <a:pt x="86360" y="1687830"/>
                </a:cubicBezTo>
                <a:cubicBezTo>
                  <a:pt x="34290" y="1724660"/>
                  <a:pt x="0" y="1784350"/>
                  <a:pt x="0" y="1852930"/>
                </a:cubicBezTo>
                <a:cubicBezTo>
                  <a:pt x="0" y="1921510"/>
                  <a:pt x="34290" y="1981200"/>
                  <a:pt x="86360" y="2018030"/>
                </a:cubicBezTo>
                <a:cubicBezTo>
                  <a:pt x="34290" y="2054860"/>
                  <a:pt x="0" y="2114550"/>
                  <a:pt x="0" y="2183130"/>
                </a:cubicBezTo>
                <a:cubicBezTo>
                  <a:pt x="0" y="2251710"/>
                  <a:pt x="34290" y="2311400"/>
                  <a:pt x="86360" y="2348230"/>
                </a:cubicBezTo>
                <a:cubicBezTo>
                  <a:pt x="34290" y="2385060"/>
                  <a:pt x="0" y="2444750"/>
                  <a:pt x="0" y="2513330"/>
                </a:cubicBezTo>
                <a:cubicBezTo>
                  <a:pt x="0" y="2581910"/>
                  <a:pt x="34290" y="2642870"/>
                  <a:pt x="86360" y="2678430"/>
                </a:cubicBezTo>
                <a:cubicBezTo>
                  <a:pt x="34290" y="2713990"/>
                  <a:pt x="0" y="2774950"/>
                  <a:pt x="0" y="2843530"/>
                </a:cubicBezTo>
                <a:cubicBezTo>
                  <a:pt x="0" y="2912110"/>
                  <a:pt x="34290" y="2971800"/>
                  <a:pt x="86360" y="3008630"/>
                </a:cubicBezTo>
                <a:cubicBezTo>
                  <a:pt x="34290" y="3045460"/>
                  <a:pt x="0" y="3105150"/>
                  <a:pt x="0" y="3173730"/>
                </a:cubicBezTo>
                <a:cubicBezTo>
                  <a:pt x="0" y="3242310"/>
                  <a:pt x="34290" y="3302000"/>
                  <a:pt x="86360" y="3338830"/>
                </a:cubicBezTo>
                <a:cubicBezTo>
                  <a:pt x="34290" y="3375660"/>
                  <a:pt x="0" y="3435350"/>
                  <a:pt x="0" y="3503930"/>
                </a:cubicBezTo>
                <a:cubicBezTo>
                  <a:pt x="0" y="3572510"/>
                  <a:pt x="34290" y="3633470"/>
                  <a:pt x="86360" y="3669030"/>
                </a:cubicBezTo>
                <a:cubicBezTo>
                  <a:pt x="34290" y="3705860"/>
                  <a:pt x="0" y="3766820"/>
                  <a:pt x="0" y="3834130"/>
                </a:cubicBezTo>
                <a:cubicBezTo>
                  <a:pt x="0" y="3901440"/>
                  <a:pt x="34290" y="3962400"/>
                  <a:pt x="86360" y="3999230"/>
                </a:cubicBezTo>
                <a:cubicBezTo>
                  <a:pt x="34290" y="4036060"/>
                  <a:pt x="0" y="4095750"/>
                  <a:pt x="0" y="4164330"/>
                </a:cubicBezTo>
                <a:cubicBezTo>
                  <a:pt x="0" y="4232910"/>
                  <a:pt x="34290" y="4292600"/>
                  <a:pt x="86360" y="4329430"/>
                </a:cubicBezTo>
                <a:cubicBezTo>
                  <a:pt x="34290" y="4366260"/>
                  <a:pt x="0" y="4425950"/>
                  <a:pt x="0" y="4494530"/>
                </a:cubicBezTo>
                <a:cubicBezTo>
                  <a:pt x="0" y="4563110"/>
                  <a:pt x="34290" y="4622800"/>
                  <a:pt x="86360" y="4659630"/>
                </a:cubicBezTo>
                <a:cubicBezTo>
                  <a:pt x="34290" y="4696460"/>
                  <a:pt x="0" y="4756150"/>
                  <a:pt x="0" y="4824730"/>
                </a:cubicBezTo>
                <a:cubicBezTo>
                  <a:pt x="0" y="4893310"/>
                  <a:pt x="34290" y="4954270"/>
                  <a:pt x="86360" y="4989830"/>
                </a:cubicBezTo>
                <a:cubicBezTo>
                  <a:pt x="34290" y="5025390"/>
                  <a:pt x="0" y="5086350"/>
                  <a:pt x="0" y="5154930"/>
                </a:cubicBezTo>
                <a:cubicBezTo>
                  <a:pt x="0" y="5223510"/>
                  <a:pt x="34290" y="5283200"/>
                  <a:pt x="86360" y="5320030"/>
                </a:cubicBezTo>
                <a:cubicBezTo>
                  <a:pt x="34290" y="5356860"/>
                  <a:pt x="0" y="5416550"/>
                  <a:pt x="0" y="5485130"/>
                </a:cubicBezTo>
                <a:cubicBezTo>
                  <a:pt x="0" y="5553710"/>
                  <a:pt x="34290" y="5613400"/>
                  <a:pt x="86360" y="5650230"/>
                </a:cubicBezTo>
                <a:cubicBezTo>
                  <a:pt x="34290" y="5687060"/>
                  <a:pt x="0" y="5746750"/>
                  <a:pt x="0" y="5815330"/>
                </a:cubicBezTo>
                <a:cubicBezTo>
                  <a:pt x="0" y="5883910"/>
                  <a:pt x="34290" y="5944870"/>
                  <a:pt x="86360" y="5980430"/>
                </a:cubicBezTo>
                <a:cubicBezTo>
                  <a:pt x="76200" y="5986780"/>
                  <a:pt x="67310" y="5994400"/>
                  <a:pt x="59690" y="6003290"/>
                </a:cubicBezTo>
                <a:cubicBezTo>
                  <a:pt x="22860" y="6041390"/>
                  <a:pt x="0" y="6093460"/>
                  <a:pt x="0" y="6145530"/>
                </a:cubicBezTo>
                <a:cubicBezTo>
                  <a:pt x="0" y="6198870"/>
                  <a:pt x="20320" y="6249670"/>
                  <a:pt x="59690" y="6287770"/>
                </a:cubicBezTo>
                <a:cubicBezTo>
                  <a:pt x="97790" y="6325870"/>
                  <a:pt x="148590" y="6347460"/>
                  <a:pt x="201930" y="6347460"/>
                </a:cubicBezTo>
                <a:cubicBezTo>
                  <a:pt x="256540" y="6347460"/>
                  <a:pt x="307340" y="6325870"/>
                  <a:pt x="344170" y="6287770"/>
                </a:cubicBezTo>
                <a:cubicBezTo>
                  <a:pt x="353060" y="6278880"/>
                  <a:pt x="359410" y="6269990"/>
                  <a:pt x="367030" y="6261100"/>
                </a:cubicBezTo>
                <a:cubicBezTo>
                  <a:pt x="403860" y="6313170"/>
                  <a:pt x="463550" y="6347460"/>
                  <a:pt x="532130" y="6347460"/>
                </a:cubicBezTo>
                <a:cubicBezTo>
                  <a:pt x="600710" y="6347460"/>
                  <a:pt x="660400" y="6313170"/>
                  <a:pt x="697230" y="6261100"/>
                </a:cubicBezTo>
                <a:cubicBezTo>
                  <a:pt x="734060" y="6313170"/>
                  <a:pt x="793750" y="6347460"/>
                  <a:pt x="862330" y="6347460"/>
                </a:cubicBezTo>
                <a:cubicBezTo>
                  <a:pt x="930910" y="6347460"/>
                  <a:pt x="990600" y="6313170"/>
                  <a:pt x="1027430" y="6261100"/>
                </a:cubicBezTo>
                <a:cubicBezTo>
                  <a:pt x="1064260" y="6313170"/>
                  <a:pt x="1123950" y="6347460"/>
                  <a:pt x="1192530" y="6347460"/>
                </a:cubicBezTo>
                <a:cubicBezTo>
                  <a:pt x="1261110" y="6347460"/>
                  <a:pt x="1320800" y="6313170"/>
                  <a:pt x="1357630" y="6261100"/>
                </a:cubicBezTo>
                <a:cubicBezTo>
                  <a:pt x="1394460" y="6313170"/>
                  <a:pt x="1455420" y="6347460"/>
                  <a:pt x="1522730" y="6347460"/>
                </a:cubicBezTo>
                <a:cubicBezTo>
                  <a:pt x="1591310" y="6347460"/>
                  <a:pt x="1651000" y="6313170"/>
                  <a:pt x="1687830" y="6261100"/>
                </a:cubicBezTo>
                <a:cubicBezTo>
                  <a:pt x="1724660" y="6313170"/>
                  <a:pt x="1784350" y="6347460"/>
                  <a:pt x="1852930" y="6347460"/>
                </a:cubicBezTo>
                <a:cubicBezTo>
                  <a:pt x="1921510" y="6347460"/>
                  <a:pt x="1981200" y="6313170"/>
                  <a:pt x="2018030" y="6261100"/>
                </a:cubicBezTo>
                <a:cubicBezTo>
                  <a:pt x="2054860" y="6313170"/>
                  <a:pt x="2114550" y="6347460"/>
                  <a:pt x="2183130" y="6347460"/>
                </a:cubicBezTo>
                <a:cubicBezTo>
                  <a:pt x="2251710" y="6347460"/>
                  <a:pt x="2311400" y="6313170"/>
                  <a:pt x="2348230" y="6261100"/>
                </a:cubicBezTo>
                <a:cubicBezTo>
                  <a:pt x="2385060" y="6313170"/>
                  <a:pt x="2444750" y="6347460"/>
                  <a:pt x="2513330" y="6347460"/>
                </a:cubicBezTo>
                <a:cubicBezTo>
                  <a:pt x="2581910" y="6347460"/>
                  <a:pt x="2642870" y="6313170"/>
                  <a:pt x="2678430" y="6261100"/>
                </a:cubicBezTo>
                <a:cubicBezTo>
                  <a:pt x="2715260" y="6313170"/>
                  <a:pt x="2776220" y="6347460"/>
                  <a:pt x="2843530" y="6347460"/>
                </a:cubicBezTo>
                <a:cubicBezTo>
                  <a:pt x="2912110" y="6347460"/>
                  <a:pt x="2971800" y="6313170"/>
                  <a:pt x="3008630" y="6261100"/>
                </a:cubicBezTo>
                <a:cubicBezTo>
                  <a:pt x="3045460" y="6313170"/>
                  <a:pt x="3105150" y="6347460"/>
                  <a:pt x="3173730" y="6347460"/>
                </a:cubicBezTo>
                <a:cubicBezTo>
                  <a:pt x="3242310" y="6347460"/>
                  <a:pt x="3302000" y="6313170"/>
                  <a:pt x="3338830" y="6261100"/>
                </a:cubicBezTo>
                <a:cubicBezTo>
                  <a:pt x="3375660" y="6313170"/>
                  <a:pt x="3435350" y="6347460"/>
                  <a:pt x="3503930" y="6347460"/>
                </a:cubicBezTo>
                <a:cubicBezTo>
                  <a:pt x="3572510" y="6347460"/>
                  <a:pt x="3632200" y="6313170"/>
                  <a:pt x="3669030" y="6261100"/>
                </a:cubicBezTo>
                <a:cubicBezTo>
                  <a:pt x="3705860" y="6313170"/>
                  <a:pt x="3765550" y="6347460"/>
                  <a:pt x="3834130" y="6347460"/>
                </a:cubicBezTo>
                <a:cubicBezTo>
                  <a:pt x="3902710" y="6347460"/>
                  <a:pt x="3963670" y="6313170"/>
                  <a:pt x="3999230" y="6261100"/>
                </a:cubicBezTo>
                <a:cubicBezTo>
                  <a:pt x="4036060" y="6313170"/>
                  <a:pt x="4095750" y="6347460"/>
                  <a:pt x="4164330" y="6347460"/>
                </a:cubicBezTo>
                <a:cubicBezTo>
                  <a:pt x="4232910" y="6347460"/>
                  <a:pt x="4292600" y="6313170"/>
                  <a:pt x="4329430" y="6261100"/>
                </a:cubicBezTo>
                <a:cubicBezTo>
                  <a:pt x="4366260" y="6313170"/>
                  <a:pt x="4425950" y="6347460"/>
                  <a:pt x="4494530" y="6347460"/>
                </a:cubicBezTo>
                <a:cubicBezTo>
                  <a:pt x="4563110" y="6347460"/>
                  <a:pt x="4622800" y="6313170"/>
                  <a:pt x="4659630" y="6261100"/>
                </a:cubicBezTo>
                <a:cubicBezTo>
                  <a:pt x="4696460" y="6313170"/>
                  <a:pt x="4756150" y="6347460"/>
                  <a:pt x="4824730" y="6347460"/>
                </a:cubicBezTo>
                <a:cubicBezTo>
                  <a:pt x="4893310" y="6347460"/>
                  <a:pt x="4954270" y="6313170"/>
                  <a:pt x="4989830" y="6261100"/>
                </a:cubicBezTo>
                <a:cubicBezTo>
                  <a:pt x="5026660" y="6313170"/>
                  <a:pt x="5087620" y="6347460"/>
                  <a:pt x="5154930" y="6347460"/>
                </a:cubicBezTo>
                <a:cubicBezTo>
                  <a:pt x="5223510" y="6347460"/>
                  <a:pt x="5283200" y="6313170"/>
                  <a:pt x="5320030" y="6261100"/>
                </a:cubicBezTo>
                <a:cubicBezTo>
                  <a:pt x="5356860" y="6313170"/>
                  <a:pt x="5416550" y="6347460"/>
                  <a:pt x="5485130" y="6347460"/>
                </a:cubicBezTo>
                <a:cubicBezTo>
                  <a:pt x="5553710" y="6347460"/>
                  <a:pt x="5613400" y="6313170"/>
                  <a:pt x="5650230" y="6261100"/>
                </a:cubicBezTo>
                <a:cubicBezTo>
                  <a:pt x="5687060" y="6313170"/>
                  <a:pt x="5746750" y="6347460"/>
                  <a:pt x="5815330" y="6347460"/>
                </a:cubicBezTo>
                <a:cubicBezTo>
                  <a:pt x="5883910" y="6347460"/>
                  <a:pt x="5943600" y="6313170"/>
                  <a:pt x="5980430" y="6261100"/>
                </a:cubicBezTo>
                <a:cubicBezTo>
                  <a:pt x="5986780" y="6271260"/>
                  <a:pt x="5994400" y="6280150"/>
                  <a:pt x="6003290" y="6287770"/>
                </a:cubicBezTo>
                <a:cubicBezTo>
                  <a:pt x="6041390" y="6325870"/>
                  <a:pt x="6092190" y="6347460"/>
                  <a:pt x="6145530" y="6347460"/>
                </a:cubicBezTo>
                <a:cubicBezTo>
                  <a:pt x="6198870" y="6347460"/>
                  <a:pt x="6249670" y="6325870"/>
                  <a:pt x="6287770" y="6287770"/>
                </a:cubicBezTo>
                <a:cubicBezTo>
                  <a:pt x="6325870" y="6249670"/>
                  <a:pt x="6347460" y="6198870"/>
                  <a:pt x="6347460" y="6145530"/>
                </a:cubicBezTo>
                <a:cubicBezTo>
                  <a:pt x="6347460" y="6092190"/>
                  <a:pt x="6325870" y="6040120"/>
                  <a:pt x="6287770" y="6003290"/>
                </a:cubicBezTo>
                <a:cubicBezTo>
                  <a:pt x="6278880" y="5994400"/>
                  <a:pt x="6269990" y="5988050"/>
                  <a:pt x="6261100" y="5980430"/>
                </a:cubicBezTo>
                <a:cubicBezTo>
                  <a:pt x="6313170" y="5943600"/>
                  <a:pt x="6347460" y="5883910"/>
                  <a:pt x="6347460" y="5815330"/>
                </a:cubicBezTo>
                <a:cubicBezTo>
                  <a:pt x="6347460" y="5746750"/>
                  <a:pt x="6313170" y="5687060"/>
                  <a:pt x="6261100" y="5650230"/>
                </a:cubicBezTo>
                <a:cubicBezTo>
                  <a:pt x="6313170" y="5613400"/>
                  <a:pt x="6347460" y="5553710"/>
                  <a:pt x="6347460" y="5485130"/>
                </a:cubicBezTo>
                <a:cubicBezTo>
                  <a:pt x="6347460" y="5416550"/>
                  <a:pt x="6313170" y="5356860"/>
                  <a:pt x="6261100" y="5320030"/>
                </a:cubicBezTo>
                <a:cubicBezTo>
                  <a:pt x="6313170" y="5283200"/>
                  <a:pt x="6347460" y="5223510"/>
                  <a:pt x="6347460" y="5154930"/>
                </a:cubicBezTo>
                <a:cubicBezTo>
                  <a:pt x="6347460" y="5086350"/>
                  <a:pt x="6313170" y="5025390"/>
                  <a:pt x="6261100" y="4989830"/>
                </a:cubicBezTo>
                <a:cubicBezTo>
                  <a:pt x="6313170" y="4953000"/>
                  <a:pt x="6347460" y="4892040"/>
                  <a:pt x="6347460" y="4824730"/>
                </a:cubicBezTo>
                <a:cubicBezTo>
                  <a:pt x="6347460" y="4756150"/>
                  <a:pt x="6313170" y="4696460"/>
                  <a:pt x="6261100" y="4659630"/>
                </a:cubicBezTo>
                <a:cubicBezTo>
                  <a:pt x="6313170" y="4622800"/>
                  <a:pt x="6347460" y="4563110"/>
                  <a:pt x="6347460" y="4494530"/>
                </a:cubicBezTo>
                <a:cubicBezTo>
                  <a:pt x="6347460" y="4425950"/>
                  <a:pt x="6313170" y="4366260"/>
                  <a:pt x="6261100" y="4329430"/>
                </a:cubicBezTo>
                <a:cubicBezTo>
                  <a:pt x="6313170" y="4292600"/>
                  <a:pt x="6347460" y="4232910"/>
                  <a:pt x="6347460" y="4164330"/>
                </a:cubicBezTo>
                <a:cubicBezTo>
                  <a:pt x="6347460" y="4095750"/>
                  <a:pt x="6313170" y="4036060"/>
                  <a:pt x="6261100" y="3999230"/>
                </a:cubicBezTo>
                <a:cubicBezTo>
                  <a:pt x="6313170" y="3962400"/>
                  <a:pt x="6347460" y="3901440"/>
                  <a:pt x="6347460" y="3834130"/>
                </a:cubicBezTo>
                <a:cubicBezTo>
                  <a:pt x="6347460" y="3765550"/>
                  <a:pt x="6313170" y="3704590"/>
                  <a:pt x="6261100" y="3669030"/>
                </a:cubicBezTo>
                <a:cubicBezTo>
                  <a:pt x="6313170" y="3632200"/>
                  <a:pt x="6347460" y="3572510"/>
                  <a:pt x="6347460" y="3503930"/>
                </a:cubicBezTo>
                <a:cubicBezTo>
                  <a:pt x="6347460" y="3435350"/>
                  <a:pt x="6313170" y="3375660"/>
                  <a:pt x="6261100" y="3338830"/>
                </a:cubicBezTo>
                <a:cubicBezTo>
                  <a:pt x="6313170" y="3302000"/>
                  <a:pt x="6347460" y="3242310"/>
                  <a:pt x="6347460" y="3173730"/>
                </a:cubicBezTo>
                <a:cubicBezTo>
                  <a:pt x="6347460" y="3105150"/>
                  <a:pt x="6313170" y="3045460"/>
                  <a:pt x="6261100" y="3008630"/>
                </a:cubicBezTo>
                <a:cubicBezTo>
                  <a:pt x="6313170" y="2971800"/>
                  <a:pt x="6347460" y="2912110"/>
                  <a:pt x="6347460" y="2843530"/>
                </a:cubicBezTo>
                <a:cubicBezTo>
                  <a:pt x="6347460" y="2774950"/>
                  <a:pt x="6313170" y="2713990"/>
                  <a:pt x="6261100" y="2678430"/>
                </a:cubicBezTo>
                <a:cubicBezTo>
                  <a:pt x="6313170" y="2641600"/>
                  <a:pt x="6347460" y="2580640"/>
                  <a:pt x="6347460" y="2513330"/>
                </a:cubicBezTo>
                <a:cubicBezTo>
                  <a:pt x="6347460" y="2444750"/>
                  <a:pt x="6313170" y="2383790"/>
                  <a:pt x="6261100" y="2348230"/>
                </a:cubicBezTo>
                <a:cubicBezTo>
                  <a:pt x="6313170" y="2311400"/>
                  <a:pt x="6347460" y="2251710"/>
                  <a:pt x="6347460" y="2183130"/>
                </a:cubicBezTo>
                <a:cubicBezTo>
                  <a:pt x="6347460" y="2114550"/>
                  <a:pt x="6313170" y="2054860"/>
                  <a:pt x="6261100" y="2018030"/>
                </a:cubicBezTo>
                <a:cubicBezTo>
                  <a:pt x="6313170" y="1981200"/>
                  <a:pt x="6347460" y="1921510"/>
                  <a:pt x="6347460" y="1852930"/>
                </a:cubicBezTo>
                <a:cubicBezTo>
                  <a:pt x="6347460" y="1784350"/>
                  <a:pt x="6313170" y="1724660"/>
                  <a:pt x="6261100" y="1687830"/>
                </a:cubicBezTo>
                <a:cubicBezTo>
                  <a:pt x="6313170" y="1651000"/>
                  <a:pt x="6347460" y="1591310"/>
                  <a:pt x="6347460" y="1522730"/>
                </a:cubicBezTo>
                <a:cubicBezTo>
                  <a:pt x="6347460" y="1454150"/>
                  <a:pt x="6313170" y="1393190"/>
                  <a:pt x="6261100" y="1357630"/>
                </a:cubicBezTo>
                <a:cubicBezTo>
                  <a:pt x="6313170" y="1322070"/>
                  <a:pt x="6347460" y="1261110"/>
                  <a:pt x="6347460" y="1192530"/>
                </a:cubicBezTo>
                <a:cubicBezTo>
                  <a:pt x="6347460" y="1123950"/>
                  <a:pt x="6313170" y="1064260"/>
                  <a:pt x="6261100" y="1027430"/>
                </a:cubicBezTo>
                <a:cubicBezTo>
                  <a:pt x="6313170" y="990600"/>
                  <a:pt x="6347460" y="930910"/>
                  <a:pt x="6347460" y="862330"/>
                </a:cubicBezTo>
                <a:cubicBezTo>
                  <a:pt x="6347460" y="793750"/>
                  <a:pt x="6313170" y="734060"/>
                  <a:pt x="6261100" y="697230"/>
                </a:cubicBezTo>
                <a:cubicBezTo>
                  <a:pt x="6315710" y="660400"/>
                  <a:pt x="6350000" y="600710"/>
                  <a:pt x="6350000" y="532130"/>
                </a:cubicBezTo>
                <a:close/>
              </a:path>
            </a:pathLst>
          </a:custGeom>
          <a:solidFill>
            <a:srgbClr val="26071A"/>
          </a:solidFill>
        </p:spPr>
        <p:txBody>
          <a:bodyPr/>
          <a:lstStyle/>
          <a:p>
            <a:endParaRPr lang="en-US"/>
          </a:p>
        </p:txBody>
      </p:sp>
      <p:sp>
        <p:nvSpPr>
          <p:cNvPr id="60" name="Freeform 12">
            <a:extLst>
              <a:ext uri="{FF2B5EF4-FFF2-40B4-BE49-F238E27FC236}">
                <a16:creationId xmlns:a16="http://schemas.microsoft.com/office/drawing/2014/main" id="{6AACD2B5-4CEC-8C5D-B170-9788A064AEB4}"/>
              </a:ext>
            </a:extLst>
          </p:cNvPr>
          <p:cNvSpPr/>
          <p:nvPr/>
        </p:nvSpPr>
        <p:spPr>
          <a:xfrm>
            <a:off x="9558278" y="-2113649"/>
            <a:ext cx="4323352" cy="4255153"/>
          </a:xfrm>
          <a:custGeom>
            <a:avLst/>
            <a:gdLst/>
            <a:ahLst/>
            <a:cxnLst/>
            <a:rect l="l" t="t" r="r" b="b"/>
            <a:pathLst>
              <a:path w="5630912" h="5630912">
                <a:moveTo>
                  <a:pt x="0" y="0"/>
                </a:moveTo>
                <a:lnTo>
                  <a:pt x="5630912" y="0"/>
                </a:lnTo>
                <a:lnTo>
                  <a:pt x="5630912" y="5630912"/>
                </a:lnTo>
                <a:lnTo>
                  <a:pt x="0" y="56309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3" name="TextBox 17">
            <a:extLst>
              <a:ext uri="{FF2B5EF4-FFF2-40B4-BE49-F238E27FC236}">
                <a16:creationId xmlns:a16="http://schemas.microsoft.com/office/drawing/2014/main" id="{7C6E1C3B-A61B-CBB3-3F6A-5E32FE21540B}"/>
              </a:ext>
            </a:extLst>
          </p:cNvPr>
          <p:cNvSpPr txBox="1"/>
          <p:nvPr/>
        </p:nvSpPr>
        <p:spPr>
          <a:xfrm>
            <a:off x="7505023" y="4319336"/>
            <a:ext cx="3167135" cy="434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50"/>
              </a:lnSpc>
              <a:spcBef>
                <a:spcPct val="0"/>
              </a:spcBef>
            </a:pPr>
            <a:r>
              <a:rPr lang="en-US" sz="3500" u="none" strike="noStrike">
                <a:solidFill>
                  <a:srgbClr val="FBD776"/>
                </a:solidFill>
                <a:latin typeface="Kollektif"/>
                <a:ea typeface="Kollektif"/>
                <a:cs typeface="Kollektif"/>
                <a:sym typeface="Kollektif"/>
              </a:rPr>
              <a:t>NAME SURNAME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F1D47-55EC-8D93-8527-3124F8BDB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609" y="-259399"/>
            <a:ext cx="9692640" cy="1325562"/>
          </a:xfrm>
        </p:spPr>
        <p:txBody>
          <a:bodyPr/>
          <a:lstStyle/>
          <a:p>
            <a:r>
              <a:rPr lang="en-US">
                <a:solidFill>
                  <a:srgbClr val="FBD776"/>
                </a:solidFill>
              </a:rPr>
              <a:t>Unit Testing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BCBD8A-8920-D031-2F98-B5F6B4A492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1645" y="1382893"/>
            <a:ext cx="5166325" cy="413924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8948BDF-B27B-B280-90D6-1D4DA55AF0F8}"/>
              </a:ext>
            </a:extLst>
          </p:cNvPr>
          <p:cNvSpPr txBox="1"/>
          <p:nvPr/>
        </p:nvSpPr>
        <p:spPr>
          <a:xfrm>
            <a:off x="6752425" y="1760634"/>
            <a:ext cx="3564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FBD776"/>
                </a:solidFill>
              </a:rPr>
              <a:t>credential_entity.py</a:t>
            </a:r>
          </a:p>
        </p:txBody>
      </p:sp>
      <p:sp>
        <p:nvSpPr>
          <p:cNvPr id="71" name="Freeform 15">
            <a:extLst>
              <a:ext uri="{FF2B5EF4-FFF2-40B4-BE49-F238E27FC236}">
                <a16:creationId xmlns:a16="http://schemas.microsoft.com/office/drawing/2014/main" id="{D1723E50-227D-7C10-6E2A-903D48643B40}"/>
              </a:ext>
            </a:extLst>
          </p:cNvPr>
          <p:cNvSpPr/>
          <p:nvPr/>
        </p:nvSpPr>
        <p:spPr>
          <a:xfrm>
            <a:off x="5993609" y="2334450"/>
            <a:ext cx="5606152" cy="4605095"/>
          </a:xfrm>
          <a:custGeom>
            <a:avLst/>
            <a:gdLst/>
            <a:ahLst/>
            <a:cxnLst/>
            <a:rect l="l" t="t" r="r" b="b"/>
            <a:pathLst>
              <a:path w="6350000" h="6347460">
                <a:moveTo>
                  <a:pt x="6350000" y="532130"/>
                </a:moveTo>
                <a:cubicBezTo>
                  <a:pt x="6350000" y="463550"/>
                  <a:pt x="6315710" y="402590"/>
                  <a:pt x="6263640" y="367030"/>
                </a:cubicBezTo>
                <a:cubicBezTo>
                  <a:pt x="6273800" y="360680"/>
                  <a:pt x="6282690" y="353060"/>
                  <a:pt x="6290310" y="344170"/>
                </a:cubicBezTo>
                <a:cubicBezTo>
                  <a:pt x="6328410" y="306070"/>
                  <a:pt x="6350000" y="255270"/>
                  <a:pt x="6350000" y="201930"/>
                </a:cubicBezTo>
                <a:cubicBezTo>
                  <a:pt x="6350000" y="148590"/>
                  <a:pt x="6328410" y="96520"/>
                  <a:pt x="6290310" y="59690"/>
                </a:cubicBezTo>
                <a:cubicBezTo>
                  <a:pt x="6252210" y="21590"/>
                  <a:pt x="6200140" y="0"/>
                  <a:pt x="6148070" y="0"/>
                </a:cubicBezTo>
                <a:cubicBezTo>
                  <a:pt x="6094730" y="0"/>
                  <a:pt x="6042660" y="21590"/>
                  <a:pt x="6005830" y="59690"/>
                </a:cubicBezTo>
                <a:cubicBezTo>
                  <a:pt x="5996940" y="68580"/>
                  <a:pt x="5990590" y="77470"/>
                  <a:pt x="5982970" y="86360"/>
                </a:cubicBezTo>
                <a:cubicBezTo>
                  <a:pt x="5946140" y="34290"/>
                  <a:pt x="5886450" y="0"/>
                  <a:pt x="5817870" y="0"/>
                </a:cubicBezTo>
                <a:cubicBezTo>
                  <a:pt x="5749290" y="0"/>
                  <a:pt x="5689600" y="34290"/>
                  <a:pt x="5652770" y="86360"/>
                </a:cubicBezTo>
                <a:cubicBezTo>
                  <a:pt x="5615940" y="34290"/>
                  <a:pt x="5556250" y="0"/>
                  <a:pt x="5487670" y="0"/>
                </a:cubicBezTo>
                <a:cubicBezTo>
                  <a:pt x="5419090" y="0"/>
                  <a:pt x="5359400" y="34290"/>
                  <a:pt x="5322570" y="86360"/>
                </a:cubicBezTo>
                <a:cubicBezTo>
                  <a:pt x="5285740" y="34290"/>
                  <a:pt x="5226050" y="0"/>
                  <a:pt x="5157470" y="0"/>
                </a:cubicBezTo>
                <a:cubicBezTo>
                  <a:pt x="5088890" y="0"/>
                  <a:pt x="5027930" y="34290"/>
                  <a:pt x="4992370" y="86360"/>
                </a:cubicBezTo>
                <a:cubicBezTo>
                  <a:pt x="4955540" y="34290"/>
                  <a:pt x="4894580" y="0"/>
                  <a:pt x="4827270" y="0"/>
                </a:cubicBezTo>
                <a:cubicBezTo>
                  <a:pt x="4758690" y="0"/>
                  <a:pt x="4699000" y="34290"/>
                  <a:pt x="4662170" y="86360"/>
                </a:cubicBezTo>
                <a:cubicBezTo>
                  <a:pt x="4625340" y="34290"/>
                  <a:pt x="4565650" y="0"/>
                  <a:pt x="4497070" y="0"/>
                </a:cubicBezTo>
                <a:cubicBezTo>
                  <a:pt x="4428490" y="0"/>
                  <a:pt x="4368800" y="34290"/>
                  <a:pt x="4331970" y="86360"/>
                </a:cubicBezTo>
                <a:cubicBezTo>
                  <a:pt x="4295140" y="34290"/>
                  <a:pt x="4235450" y="0"/>
                  <a:pt x="4166870" y="0"/>
                </a:cubicBezTo>
                <a:cubicBezTo>
                  <a:pt x="4098290" y="0"/>
                  <a:pt x="4038600" y="34290"/>
                  <a:pt x="4001770" y="86360"/>
                </a:cubicBezTo>
                <a:cubicBezTo>
                  <a:pt x="3964940" y="34290"/>
                  <a:pt x="3903980" y="0"/>
                  <a:pt x="3836670" y="0"/>
                </a:cubicBezTo>
                <a:cubicBezTo>
                  <a:pt x="3768090" y="0"/>
                  <a:pt x="3707130" y="34290"/>
                  <a:pt x="3671570" y="86360"/>
                </a:cubicBezTo>
                <a:cubicBezTo>
                  <a:pt x="3634740" y="34290"/>
                  <a:pt x="3575050" y="0"/>
                  <a:pt x="3506470" y="0"/>
                </a:cubicBezTo>
                <a:cubicBezTo>
                  <a:pt x="3437890" y="0"/>
                  <a:pt x="3378200" y="34290"/>
                  <a:pt x="3341370" y="86360"/>
                </a:cubicBezTo>
                <a:cubicBezTo>
                  <a:pt x="3304540" y="34290"/>
                  <a:pt x="3244850" y="0"/>
                  <a:pt x="3176270" y="0"/>
                </a:cubicBezTo>
                <a:cubicBezTo>
                  <a:pt x="3107690" y="0"/>
                  <a:pt x="3048000" y="34290"/>
                  <a:pt x="3011170" y="86360"/>
                </a:cubicBezTo>
                <a:cubicBezTo>
                  <a:pt x="2974340" y="34290"/>
                  <a:pt x="2914650" y="0"/>
                  <a:pt x="2846070" y="0"/>
                </a:cubicBezTo>
                <a:cubicBezTo>
                  <a:pt x="2777490" y="0"/>
                  <a:pt x="2716530" y="34290"/>
                  <a:pt x="2680970" y="86360"/>
                </a:cubicBezTo>
                <a:cubicBezTo>
                  <a:pt x="2644140" y="34290"/>
                  <a:pt x="2583180" y="0"/>
                  <a:pt x="2515870" y="0"/>
                </a:cubicBezTo>
                <a:cubicBezTo>
                  <a:pt x="2447290" y="0"/>
                  <a:pt x="2387600" y="34290"/>
                  <a:pt x="2350770" y="86360"/>
                </a:cubicBezTo>
                <a:cubicBezTo>
                  <a:pt x="2313940" y="34290"/>
                  <a:pt x="2254250" y="0"/>
                  <a:pt x="2185670" y="0"/>
                </a:cubicBezTo>
                <a:cubicBezTo>
                  <a:pt x="2117090" y="0"/>
                  <a:pt x="2057400" y="34290"/>
                  <a:pt x="2020570" y="86360"/>
                </a:cubicBezTo>
                <a:cubicBezTo>
                  <a:pt x="1983740" y="34290"/>
                  <a:pt x="1924050" y="0"/>
                  <a:pt x="1855470" y="0"/>
                </a:cubicBezTo>
                <a:cubicBezTo>
                  <a:pt x="1786890" y="0"/>
                  <a:pt x="1727200" y="34290"/>
                  <a:pt x="1690370" y="86360"/>
                </a:cubicBezTo>
                <a:cubicBezTo>
                  <a:pt x="1653540" y="34290"/>
                  <a:pt x="1593850" y="0"/>
                  <a:pt x="1525270" y="0"/>
                </a:cubicBezTo>
                <a:cubicBezTo>
                  <a:pt x="1456690" y="0"/>
                  <a:pt x="1395730" y="34290"/>
                  <a:pt x="1360170" y="86360"/>
                </a:cubicBezTo>
                <a:cubicBezTo>
                  <a:pt x="1324610" y="34290"/>
                  <a:pt x="1263650" y="0"/>
                  <a:pt x="1195070" y="0"/>
                </a:cubicBezTo>
                <a:cubicBezTo>
                  <a:pt x="1126490" y="0"/>
                  <a:pt x="1066800" y="34290"/>
                  <a:pt x="1029970" y="86360"/>
                </a:cubicBezTo>
                <a:cubicBezTo>
                  <a:pt x="990600" y="34290"/>
                  <a:pt x="930910" y="0"/>
                  <a:pt x="862330" y="0"/>
                </a:cubicBezTo>
                <a:cubicBezTo>
                  <a:pt x="793750" y="0"/>
                  <a:pt x="734060" y="34290"/>
                  <a:pt x="697230" y="86360"/>
                </a:cubicBezTo>
                <a:cubicBezTo>
                  <a:pt x="660400" y="34290"/>
                  <a:pt x="600710" y="0"/>
                  <a:pt x="532130" y="0"/>
                </a:cubicBezTo>
                <a:cubicBezTo>
                  <a:pt x="463550" y="0"/>
                  <a:pt x="402590" y="34290"/>
                  <a:pt x="367030" y="86360"/>
                </a:cubicBezTo>
                <a:cubicBezTo>
                  <a:pt x="360680" y="76200"/>
                  <a:pt x="353060" y="67310"/>
                  <a:pt x="344170" y="59690"/>
                </a:cubicBezTo>
                <a:cubicBezTo>
                  <a:pt x="306070" y="21590"/>
                  <a:pt x="254000" y="0"/>
                  <a:pt x="201930" y="0"/>
                </a:cubicBezTo>
                <a:cubicBezTo>
                  <a:pt x="148590" y="0"/>
                  <a:pt x="96520" y="21590"/>
                  <a:pt x="59690" y="59690"/>
                </a:cubicBezTo>
                <a:cubicBezTo>
                  <a:pt x="21590" y="96520"/>
                  <a:pt x="0" y="148590"/>
                  <a:pt x="0" y="201930"/>
                </a:cubicBezTo>
                <a:cubicBezTo>
                  <a:pt x="0" y="255270"/>
                  <a:pt x="21590" y="307340"/>
                  <a:pt x="59690" y="344170"/>
                </a:cubicBezTo>
                <a:cubicBezTo>
                  <a:pt x="68580" y="353060"/>
                  <a:pt x="77470" y="359410"/>
                  <a:pt x="86360" y="367030"/>
                </a:cubicBezTo>
                <a:cubicBezTo>
                  <a:pt x="34290" y="403860"/>
                  <a:pt x="0" y="463550"/>
                  <a:pt x="0" y="532130"/>
                </a:cubicBezTo>
                <a:cubicBezTo>
                  <a:pt x="0" y="600710"/>
                  <a:pt x="34290" y="660400"/>
                  <a:pt x="86360" y="697230"/>
                </a:cubicBezTo>
                <a:cubicBezTo>
                  <a:pt x="34290" y="734060"/>
                  <a:pt x="0" y="793750"/>
                  <a:pt x="0" y="862330"/>
                </a:cubicBezTo>
                <a:cubicBezTo>
                  <a:pt x="0" y="930910"/>
                  <a:pt x="34290" y="990600"/>
                  <a:pt x="86360" y="1027430"/>
                </a:cubicBezTo>
                <a:cubicBezTo>
                  <a:pt x="34290" y="1064260"/>
                  <a:pt x="0" y="1123950"/>
                  <a:pt x="0" y="1192530"/>
                </a:cubicBezTo>
                <a:cubicBezTo>
                  <a:pt x="0" y="1261110"/>
                  <a:pt x="34290" y="1322070"/>
                  <a:pt x="86360" y="1357630"/>
                </a:cubicBezTo>
                <a:cubicBezTo>
                  <a:pt x="34290" y="1393190"/>
                  <a:pt x="0" y="1454150"/>
                  <a:pt x="0" y="1522730"/>
                </a:cubicBezTo>
                <a:cubicBezTo>
                  <a:pt x="0" y="1591310"/>
                  <a:pt x="34290" y="1651000"/>
                  <a:pt x="86360" y="1687830"/>
                </a:cubicBezTo>
                <a:cubicBezTo>
                  <a:pt x="34290" y="1724660"/>
                  <a:pt x="0" y="1784350"/>
                  <a:pt x="0" y="1852930"/>
                </a:cubicBezTo>
                <a:cubicBezTo>
                  <a:pt x="0" y="1921510"/>
                  <a:pt x="34290" y="1981200"/>
                  <a:pt x="86360" y="2018030"/>
                </a:cubicBezTo>
                <a:cubicBezTo>
                  <a:pt x="34290" y="2054860"/>
                  <a:pt x="0" y="2114550"/>
                  <a:pt x="0" y="2183130"/>
                </a:cubicBezTo>
                <a:cubicBezTo>
                  <a:pt x="0" y="2251710"/>
                  <a:pt x="34290" y="2311400"/>
                  <a:pt x="86360" y="2348230"/>
                </a:cubicBezTo>
                <a:cubicBezTo>
                  <a:pt x="34290" y="2385060"/>
                  <a:pt x="0" y="2444750"/>
                  <a:pt x="0" y="2513330"/>
                </a:cubicBezTo>
                <a:cubicBezTo>
                  <a:pt x="0" y="2581910"/>
                  <a:pt x="34290" y="2642870"/>
                  <a:pt x="86360" y="2678430"/>
                </a:cubicBezTo>
                <a:cubicBezTo>
                  <a:pt x="34290" y="2713990"/>
                  <a:pt x="0" y="2774950"/>
                  <a:pt x="0" y="2843530"/>
                </a:cubicBezTo>
                <a:cubicBezTo>
                  <a:pt x="0" y="2912110"/>
                  <a:pt x="34290" y="2971800"/>
                  <a:pt x="86360" y="3008630"/>
                </a:cubicBezTo>
                <a:cubicBezTo>
                  <a:pt x="34290" y="3045460"/>
                  <a:pt x="0" y="3105150"/>
                  <a:pt x="0" y="3173730"/>
                </a:cubicBezTo>
                <a:cubicBezTo>
                  <a:pt x="0" y="3242310"/>
                  <a:pt x="34290" y="3302000"/>
                  <a:pt x="86360" y="3338830"/>
                </a:cubicBezTo>
                <a:cubicBezTo>
                  <a:pt x="34290" y="3375660"/>
                  <a:pt x="0" y="3435350"/>
                  <a:pt x="0" y="3503930"/>
                </a:cubicBezTo>
                <a:cubicBezTo>
                  <a:pt x="0" y="3572510"/>
                  <a:pt x="34290" y="3633470"/>
                  <a:pt x="86360" y="3669030"/>
                </a:cubicBezTo>
                <a:cubicBezTo>
                  <a:pt x="34290" y="3705860"/>
                  <a:pt x="0" y="3766820"/>
                  <a:pt x="0" y="3834130"/>
                </a:cubicBezTo>
                <a:cubicBezTo>
                  <a:pt x="0" y="3901440"/>
                  <a:pt x="34290" y="3962400"/>
                  <a:pt x="86360" y="3999230"/>
                </a:cubicBezTo>
                <a:cubicBezTo>
                  <a:pt x="34290" y="4036060"/>
                  <a:pt x="0" y="4095750"/>
                  <a:pt x="0" y="4164330"/>
                </a:cubicBezTo>
                <a:cubicBezTo>
                  <a:pt x="0" y="4232910"/>
                  <a:pt x="34290" y="4292600"/>
                  <a:pt x="86360" y="4329430"/>
                </a:cubicBezTo>
                <a:cubicBezTo>
                  <a:pt x="34290" y="4366260"/>
                  <a:pt x="0" y="4425950"/>
                  <a:pt x="0" y="4494530"/>
                </a:cubicBezTo>
                <a:cubicBezTo>
                  <a:pt x="0" y="4563110"/>
                  <a:pt x="34290" y="4622800"/>
                  <a:pt x="86360" y="4659630"/>
                </a:cubicBezTo>
                <a:cubicBezTo>
                  <a:pt x="34290" y="4696460"/>
                  <a:pt x="0" y="4756150"/>
                  <a:pt x="0" y="4824730"/>
                </a:cubicBezTo>
                <a:cubicBezTo>
                  <a:pt x="0" y="4893310"/>
                  <a:pt x="34290" y="4954270"/>
                  <a:pt x="86360" y="4989830"/>
                </a:cubicBezTo>
                <a:cubicBezTo>
                  <a:pt x="34290" y="5025390"/>
                  <a:pt x="0" y="5086350"/>
                  <a:pt x="0" y="5154930"/>
                </a:cubicBezTo>
                <a:cubicBezTo>
                  <a:pt x="0" y="5223510"/>
                  <a:pt x="34290" y="5283200"/>
                  <a:pt x="86360" y="5320030"/>
                </a:cubicBezTo>
                <a:cubicBezTo>
                  <a:pt x="34290" y="5356860"/>
                  <a:pt x="0" y="5416550"/>
                  <a:pt x="0" y="5485130"/>
                </a:cubicBezTo>
                <a:cubicBezTo>
                  <a:pt x="0" y="5553710"/>
                  <a:pt x="34290" y="5613400"/>
                  <a:pt x="86360" y="5650230"/>
                </a:cubicBezTo>
                <a:cubicBezTo>
                  <a:pt x="34290" y="5687060"/>
                  <a:pt x="0" y="5746750"/>
                  <a:pt x="0" y="5815330"/>
                </a:cubicBezTo>
                <a:cubicBezTo>
                  <a:pt x="0" y="5883910"/>
                  <a:pt x="34290" y="5944870"/>
                  <a:pt x="86360" y="5980430"/>
                </a:cubicBezTo>
                <a:cubicBezTo>
                  <a:pt x="76200" y="5986780"/>
                  <a:pt x="67310" y="5994400"/>
                  <a:pt x="59690" y="6003290"/>
                </a:cubicBezTo>
                <a:cubicBezTo>
                  <a:pt x="22860" y="6041390"/>
                  <a:pt x="0" y="6093460"/>
                  <a:pt x="0" y="6145530"/>
                </a:cubicBezTo>
                <a:cubicBezTo>
                  <a:pt x="0" y="6198870"/>
                  <a:pt x="20320" y="6249670"/>
                  <a:pt x="59690" y="6287770"/>
                </a:cubicBezTo>
                <a:cubicBezTo>
                  <a:pt x="97790" y="6325870"/>
                  <a:pt x="148590" y="6347460"/>
                  <a:pt x="201930" y="6347460"/>
                </a:cubicBezTo>
                <a:cubicBezTo>
                  <a:pt x="256540" y="6347460"/>
                  <a:pt x="307340" y="6325870"/>
                  <a:pt x="344170" y="6287770"/>
                </a:cubicBezTo>
                <a:cubicBezTo>
                  <a:pt x="353060" y="6278880"/>
                  <a:pt x="359410" y="6269990"/>
                  <a:pt x="367030" y="6261100"/>
                </a:cubicBezTo>
                <a:cubicBezTo>
                  <a:pt x="403860" y="6313170"/>
                  <a:pt x="463550" y="6347460"/>
                  <a:pt x="532130" y="6347460"/>
                </a:cubicBezTo>
                <a:cubicBezTo>
                  <a:pt x="600710" y="6347460"/>
                  <a:pt x="660400" y="6313170"/>
                  <a:pt x="697230" y="6261100"/>
                </a:cubicBezTo>
                <a:cubicBezTo>
                  <a:pt x="734060" y="6313170"/>
                  <a:pt x="793750" y="6347460"/>
                  <a:pt x="862330" y="6347460"/>
                </a:cubicBezTo>
                <a:cubicBezTo>
                  <a:pt x="930910" y="6347460"/>
                  <a:pt x="990600" y="6313170"/>
                  <a:pt x="1027430" y="6261100"/>
                </a:cubicBezTo>
                <a:cubicBezTo>
                  <a:pt x="1064260" y="6313170"/>
                  <a:pt x="1123950" y="6347460"/>
                  <a:pt x="1192530" y="6347460"/>
                </a:cubicBezTo>
                <a:cubicBezTo>
                  <a:pt x="1261110" y="6347460"/>
                  <a:pt x="1320800" y="6313170"/>
                  <a:pt x="1357630" y="6261100"/>
                </a:cubicBezTo>
                <a:cubicBezTo>
                  <a:pt x="1394460" y="6313170"/>
                  <a:pt x="1455420" y="6347460"/>
                  <a:pt x="1522730" y="6347460"/>
                </a:cubicBezTo>
                <a:cubicBezTo>
                  <a:pt x="1591310" y="6347460"/>
                  <a:pt x="1651000" y="6313170"/>
                  <a:pt x="1687830" y="6261100"/>
                </a:cubicBezTo>
                <a:cubicBezTo>
                  <a:pt x="1724660" y="6313170"/>
                  <a:pt x="1784350" y="6347460"/>
                  <a:pt x="1852930" y="6347460"/>
                </a:cubicBezTo>
                <a:cubicBezTo>
                  <a:pt x="1921510" y="6347460"/>
                  <a:pt x="1981200" y="6313170"/>
                  <a:pt x="2018030" y="6261100"/>
                </a:cubicBezTo>
                <a:cubicBezTo>
                  <a:pt x="2054860" y="6313170"/>
                  <a:pt x="2114550" y="6347460"/>
                  <a:pt x="2183130" y="6347460"/>
                </a:cubicBezTo>
                <a:cubicBezTo>
                  <a:pt x="2251710" y="6347460"/>
                  <a:pt x="2311400" y="6313170"/>
                  <a:pt x="2348230" y="6261100"/>
                </a:cubicBezTo>
                <a:cubicBezTo>
                  <a:pt x="2385060" y="6313170"/>
                  <a:pt x="2444750" y="6347460"/>
                  <a:pt x="2513330" y="6347460"/>
                </a:cubicBezTo>
                <a:cubicBezTo>
                  <a:pt x="2581910" y="6347460"/>
                  <a:pt x="2642870" y="6313170"/>
                  <a:pt x="2678430" y="6261100"/>
                </a:cubicBezTo>
                <a:cubicBezTo>
                  <a:pt x="2715260" y="6313170"/>
                  <a:pt x="2776220" y="6347460"/>
                  <a:pt x="2843530" y="6347460"/>
                </a:cubicBezTo>
                <a:cubicBezTo>
                  <a:pt x="2912110" y="6347460"/>
                  <a:pt x="2971800" y="6313170"/>
                  <a:pt x="3008630" y="6261100"/>
                </a:cubicBezTo>
                <a:cubicBezTo>
                  <a:pt x="3045460" y="6313170"/>
                  <a:pt x="3105150" y="6347460"/>
                  <a:pt x="3173730" y="6347460"/>
                </a:cubicBezTo>
                <a:cubicBezTo>
                  <a:pt x="3242310" y="6347460"/>
                  <a:pt x="3302000" y="6313170"/>
                  <a:pt x="3338830" y="6261100"/>
                </a:cubicBezTo>
                <a:cubicBezTo>
                  <a:pt x="3375660" y="6313170"/>
                  <a:pt x="3435350" y="6347460"/>
                  <a:pt x="3503930" y="6347460"/>
                </a:cubicBezTo>
                <a:cubicBezTo>
                  <a:pt x="3572510" y="6347460"/>
                  <a:pt x="3632200" y="6313170"/>
                  <a:pt x="3669030" y="6261100"/>
                </a:cubicBezTo>
                <a:cubicBezTo>
                  <a:pt x="3705860" y="6313170"/>
                  <a:pt x="3765550" y="6347460"/>
                  <a:pt x="3834130" y="6347460"/>
                </a:cubicBezTo>
                <a:cubicBezTo>
                  <a:pt x="3902710" y="6347460"/>
                  <a:pt x="3963670" y="6313170"/>
                  <a:pt x="3999230" y="6261100"/>
                </a:cubicBezTo>
                <a:cubicBezTo>
                  <a:pt x="4036060" y="6313170"/>
                  <a:pt x="4095750" y="6347460"/>
                  <a:pt x="4164330" y="6347460"/>
                </a:cubicBezTo>
                <a:cubicBezTo>
                  <a:pt x="4232910" y="6347460"/>
                  <a:pt x="4292600" y="6313170"/>
                  <a:pt x="4329430" y="6261100"/>
                </a:cubicBezTo>
                <a:cubicBezTo>
                  <a:pt x="4366260" y="6313170"/>
                  <a:pt x="4425950" y="6347460"/>
                  <a:pt x="4494530" y="6347460"/>
                </a:cubicBezTo>
                <a:cubicBezTo>
                  <a:pt x="4563110" y="6347460"/>
                  <a:pt x="4622800" y="6313170"/>
                  <a:pt x="4659630" y="6261100"/>
                </a:cubicBezTo>
                <a:cubicBezTo>
                  <a:pt x="4696460" y="6313170"/>
                  <a:pt x="4756150" y="6347460"/>
                  <a:pt x="4824730" y="6347460"/>
                </a:cubicBezTo>
                <a:cubicBezTo>
                  <a:pt x="4893310" y="6347460"/>
                  <a:pt x="4954270" y="6313170"/>
                  <a:pt x="4989830" y="6261100"/>
                </a:cubicBezTo>
                <a:cubicBezTo>
                  <a:pt x="5026660" y="6313170"/>
                  <a:pt x="5087620" y="6347460"/>
                  <a:pt x="5154930" y="6347460"/>
                </a:cubicBezTo>
                <a:cubicBezTo>
                  <a:pt x="5223510" y="6347460"/>
                  <a:pt x="5283200" y="6313170"/>
                  <a:pt x="5320030" y="6261100"/>
                </a:cubicBezTo>
                <a:cubicBezTo>
                  <a:pt x="5356860" y="6313170"/>
                  <a:pt x="5416550" y="6347460"/>
                  <a:pt x="5485130" y="6347460"/>
                </a:cubicBezTo>
                <a:cubicBezTo>
                  <a:pt x="5553710" y="6347460"/>
                  <a:pt x="5613400" y="6313170"/>
                  <a:pt x="5650230" y="6261100"/>
                </a:cubicBezTo>
                <a:cubicBezTo>
                  <a:pt x="5687060" y="6313170"/>
                  <a:pt x="5746750" y="6347460"/>
                  <a:pt x="5815330" y="6347460"/>
                </a:cubicBezTo>
                <a:cubicBezTo>
                  <a:pt x="5883910" y="6347460"/>
                  <a:pt x="5943600" y="6313170"/>
                  <a:pt x="5980430" y="6261100"/>
                </a:cubicBezTo>
                <a:cubicBezTo>
                  <a:pt x="5986780" y="6271260"/>
                  <a:pt x="5994400" y="6280150"/>
                  <a:pt x="6003290" y="6287770"/>
                </a:cubicBezTo>
                <a:cubicBezTo>
                  <a:pt x="6041390" y="6325870"/>
                  <a:pt x="6092190" y="6347460"/>
                  <a:pt x="6145530" y="6347460"/>
                </a:cubicBezTo>
                <a:cubicBezTo>
                  <a:pt x="6198870" y="6347460"/>
                  <a:pt x="6249670" y="6325870"/>
                  <a:pt x="6287770" y="6287770"/>
                </a:cubicBezTo>
                <a:cubicBezTo>
                  <a:pt x="6325870" y="6249670"/>
                  <a:pt x="6347460" y="6198870"/>
                  <a:pt x="6347460" y="6145530"/>
                </a:cubicBezTo>
                <a:cubicBezTo>
                  <a:pt x="6347460" y="6092190"/>
                  <a:pt x="6325870" y="6040120"/>
                  <a:pt x="6287770" y="6003290"/>
                </a:cubicBezTo>
                <a:cubicBezTo>
                  <a:pt x="6278880" y="5994400"/>
                  <a:pt x="6269990" y="5988050"/>
                  <a:pt x="6261100" y="5980430"/>
                </a:cubicBezTo>
                <a:cubicBezTo>
                  <a:pt x="6313170" y="5943600"/>
                  <a:pt x="6347460" y="5883910"/>
                  <a:pt x="6347460" y="5815330"/>
                </a:cubicBezTo>
                <a:cubicBezTo>
                  <a:pt x="6347460" y="5746750"/>
                  <a:pt x="6313170" y="5687060"/>
                  <a:pt x="6261100" y="5650230"/>
                </a:cubicBezTo>
                <a:cubicBezTo>
                  <a:pt x="6313170" y="5613400"/>
                  <a:pt x="6347460" y="5553710"/>
                  <a:pt x="6347460" y="5485130"/>
                </a:cubicBezTo>
                <a:cubicBezTo>
                  <a:pt x="6347460" y="5416550"/>
                  <a:pt x="6313170" y="5356860"/>
                  <a:pt x="6261100" y="5320030"/>
                </a:cubicBezTo>
                <a:cubicBezTo>
                  <a:pt x="6313170" y="5283200"/>
                  <a:pt x="6347460" y="5223510"/>
                  <a:pt x="6347460" y="5154930"/>
                </a:cubicBezTo>
                <a:cubicBezTo>
                  <a:pt x="6347460" y="5086350"/>
                  <a:pt x="6313170" y="5025390"/>
                  <a:pt x="6261100" y="4989830"/>
                </a:cubicBezTo>
                <a:cubicBezTo>
                  <a:pt x="6313170" y="4953000"/>
                  <a:pt x="6347460" y="4892040"/>
                  <a:pt x="6347460" y="4824730"/>
                </a:cubicBezTo>
                <a:cubicBezTo>
                  <a:pt x="6347460" y="4756150"/>
                  <a:pt x="6313170" y="4696460"/>
                  <a:pt x="6261100" y="4659630"/>
                </a:cubicBezTo>
                <a:cubicBezTo>
                  <a:pt x="6313170" y="4622800"/>
                  <a:pt x="6347460" y="4563110"/>
                  <a:pt x="6347460" y="4494530"/>
                </a:cubicBezTo>
                <a:cubicBezTo>
                  <a:pt x="6347460" y="4425950"/>
                  <a:pt x="6313170" y="4366260"/>
                  <a:pt x="6261100" y="4329430"/>
                </a:cubicBezTo>
                <a:cubicBezTo>
                  <a:pt x="6313170" y="4292600"/>
                  <a:pt x="6347460" y="4232910"/>
                  <a:pt x="6347460" y="4164330"/>
                </a:cubicBezTo>
                <a:cubicBezTo>
                  <a:pt x="6347460" y="4095750"/>
                  <a:pt x="6313170" y="4036060"/>
                  <a:pt x="6261100" y="3999230"/>
                </a:cubicBezTo>
                <a:cubicBezTo>
                  <a:pt x="6313170" y="3962400"/>
                  <a:pt x="6347460" y="3901440"/>
                  <a:pt x="6347460" y="3834130"/>
                </a:cubicBezTo>
                <a:cubicBezTo>
                  <a:pt x="6347460" y="3765550"/>
                  <a:pt x="6313170" y="3704590"/>
                  <a:pt x="6261100" y="3669030"/>
                </a:cubicBezTo>
                <a:cubicBezTo>
                  <a:pt x="6313170" y="3632200"/>
                  <a:pt x="6347460" y="3572510"/>
                  <a:pt x="6347460" y="3503930"/>
                </a:cubicBezTo>
                <a:cubicBezTo>
                  <a:pt x="6347460" y="3435350"/>
                  <a:pt x="6313170" y="3375660"/>
                  <a:pt x="6261100" y="3338830"/>
                </a:cubicBezTo>
                <a:cubicBezTo>
                  <a:pt x="6313170" y="3302000"/>
                  <a:pt x="6347460" y="3242310"/>
                  <a:pt x="6347460" y="3173730"/>
                </a:cubicBezTo>
                <a:cubicBezTo>
                  <a:pt x="6347460" y="3105150"/>
                  <a:pt x="6313170" y="3045460"/>
                  <a:pt x="6261100" y="3008630"/>
                </a:cubicBezTo>
                <a:cubicBezTo>
                  <a:pt x="6313170" y="2971800"/>
                  <a:pt x="6347460" y="2912110"/>
                  <a:pt x="6347460" y="2843530"/>
                </a:cubicBezTo>
                <a:cubicBezTo>
                  <a:pt x="6347460" y="2774950"/>
                  <a:pt x="6313170" y="2713990"/>
                  <a:pt x="6261100" y="2678430"/>
                </a:cubicBezTo>
                <a:cubicBezTo>
                  <a:pt x="6313170" y="2641600"/>
                  <a:pt x="6347460" y="2580640"/>
                  <a:pt x="6347460" y="2513330"/>
                </a:cubicBezTo>
                <a:cubicBezTo>
                  <a:pt x="6347460" y="2444750"/>
                  <a:pt x="6313170" y="2383790"/>
                  <a:pt x="6261100" y="2348230"/>
                </a:cubicBezTo>
                <a:cubicBezTo>
                  <a:pt x="6313170" y="2311400"/>
                  <a:pt x="6347460" y="2251710"/>
                  <a:pt x="6347460" y="2183130"/>
                </a:cubicBezTo>
                <a:cubicBezTo>
                  <a:pt x="6347460" y="2114550"/>
                  <a:pt x="6313170" y="2054860"/>
                  <a:pt x="6261100" y="2018030"/>
                </a:cubicBezTo>
                <a:cubicBezTo>
                  <a:pt x="6313170" y="1981200"/>
                  <a:pt x="6347460" y="1921510"/>
                  <a:pt x="6347460" y="1852930"/>
                </a:cubicBezTo>
                <a:cubicBezTo>
                  <a:pt x="6347460" y="1784350"/>
                  <a:pt x="6313170" y="1724660"/>
                  <a:pt x="6261100" y="1687830"/>
                </a:cubicBezTo>
                <a:cubicBezTo>
                  <a:pt x="6313170" y="1651000"/>
                  <a:pt x="6347460" y="1591310"/>
                  <a:pt x="6347460" y="1522730"/>
                </a:cubicBezTo>
                <a:cubicBezTo>
                  <a:pt x="6347460" y="1454150"/>
                  <a:pt x="6313170" y="1393190"/>
                  <a:pt x="6261100" y="1357630"/>
                </a:cubicBezTo>
                <a:cubicBezTo>
                  <a:pt x="6313170" y="1322070"/>
                  <a:pt x="6347460" y="1261110"/>
                  <a:pt x="6347460" y="1192530"/>
                </a:cubicBezTo>
                <a:cubicBezTo>
                  <a:pt x="6347460" y="1123950"/>
                  <a:pt x="6313170" y="1064260"/>
                  <a:pt x="6261100" y="1027430"/>
                </a:cubicBezTo>
                <a:cubicBezTo>
                  <a:pt x="6313170" y="990600"/>
                  <a:pt x="6347460" y="930910"/>
                  <a:pt x="6347460" y="862330"/>
                </a:cubicBezTo>
                <a:cubicBezTo>
                  <a:pt x="6347460" y="793750"/>
                  <a:pt x="6313170" y="734060"/>
                  <a:pt x="6261100" y="697230"/>
                </a:cubicBezTo>
                <a:cubicBezTo>
                  <a:pt x="6315710" y="660400"/>
                  <a:pt x="6350000" y="600710"/>
                  <a:pt x="6350000" y="532130"/>
                </a:cubicBezTo>
                <a:close/>
              </a:path>
            </a:pathLst>
          </a:custGeom>
          <a:solidFill>
            <a:srgbClr val="26071A"/>
          </a:solidFill>
        </p:spPr>
        <p:txBody>
          <a:bodyPr/>
          <a:lstStyle/>
          <a:p>
            <a:endParaRPr lang="en-US"/>
          </a:p>
        </p:txBody>
      </p:sp>
      <p:pic>
        <p:nvPicPr>
          <p:cNvPr id="24" name="Picture 4" descr="Corner Spider Web PNG Transparent Background, Free Download ...">
            <a:extLst>
              <a:ext uri="{FF2B5EF4-FFF2-40B4-BE49-F238E27FC236}">
                <a16:creationId xmlns:a16="http://schemas.microsoft.com/office/drawing/2014/main" id="{DCE76113-92E6-D0E7-CEAC-7FBA1DD61E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" b="-1"/>
          <a:stretch>
            <a:fillRect/>
          </a:stretch>
        </p:blipFill>
        <p:spPr bwMode="auto">
          <a:xfrm>
            <a:off x="-39080" y="-389098"/>
            <a:ext cx="1826351" cy="158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6207B2-DBDA-800A-344A-05CDD57B1C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65433" y="2499832"/>
            <a:ext cx="5094195" cy="41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0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73D0267C-885B-AD02-CCFB-A494BDDB9E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US"/>
              <a:t>z</a:t>
            </a:r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4EB9F49A-4D88-4630-2EEE-F773058E9878}"/>
              </a:ext>
            </a:extLst>
          </p:cNvPr>
          <p:cNvSpPr/>
          <p:nvPr/>
        </p:nvSpPr>
        <p:spPr>
          <a:xfrm>
            <a:off x="-3134300" y="2310030"/>
            <a:ext cx="8137591" cy="6281199"/>
          </a:xfrm>
          <a:custGeom>
            <a:avLst/>
            <a:gdLst/>
            <a:ahLst/>
            <a:cxnLst/>
            <a:rect l="l" t="t" r="r" b="b"/>
            <a:pathLst>
              <a:path w="15959776" h="12458317">
                <a:moveTo>
                  <a:pt x="0" y="0"/>
                </a:moveTo>
                <a:lnTo>
                  <a:pt x="15959776" y="0"/>
                </a:lnTo>
                <a:lnTo>
                  <a:pt x="15959776" y="12458317"/>
                </a:lnTo>
                <a:lnTo>
                  <a:pt x="0" y="124583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8016C1BE-E8D5-E1B4-04A8-6D9E03F32B67}"/>
              </a:ext>
            </a:extLst>
          </p:cNvPr>
          <p:cNvSpPr/>
          <p:nvPr/>
        </p:nvSpPr>
        <p:spPr>
          <a:xfrm>
            <a:off x="7444383" y="1247796"/>
            <a:ext cx="4090078" cy="5610204"/>
          </a:xfrm>
          <a:custGeom>
            <a:avLst/>
            <a:gdLst/>
            <a:ahLst/>
            <a:cxnLst/>
            <a:rect l="l" t="t" r="r" b="b"/>
            <a:pathLst>
              <a:path w="6350000" h="6347460">
                <a:moveTo>
                  <a:pt x="6350000" y="532130"/>
                </a:moveTo>
                <a:cubicBezTo>
                  <a:pt x="6350000" y="463550"/>
                  <a:pt x="6315710" y="402590"/>
                  <a:pt x="6263640" y="367030"/>
                </a:cubicBezTo>
                <a:cubicBezTo>
                  <a:pt x="6273800" y="360680"/>
                  <a:pt x="6282690" y="353060"/>
                  <a:pt x="6290310" y="344170"/>
                </a:cubicBezTo>
                <a:cubicBezTo>
                  <a:pt x="6328410" y="306070"/>
                  <a:pt x="6350000" y="255270"/>
                  <a:pt x="6350000" y="201930"/>
                </a:cubicBezTo>
                <a:cubicBezTo>
                  <a:pt x="6350000" y="148590"/>
                  <a:pt x="6328410" y="96520"/>
                  <a:pt x="6290310" y="59690"/>
                </a:cubicBezTo>
                <a:cubicBezTo>
                  <a:pt x="6252210" y="21590"/>
                  <a:pt x="6200140" y="0"/>
                  <a:pt x="6148070" y="0"/>
                </a:cubicBezTo>
                <a:cubicBezTo>
                  <a:pt x="6094730" y="0"/>
                  <a:pt x="6042660" y="21590"/>
                  <a:pt x="6005830" y="59690"/>
                </a:cubicBezTo>
                <a:cubicBezTo>
                  <a:pt x="5996940" y="68580"/>
                  <a:pt x="5990590" y="77470"/>
                  <a:pt x="5982970" y="86360"/>
                </a:cubicBezTo>
                <a:cubicBezTo>
                  <a:pt x="5946140" y="34290"/>
                  <a:pt x="5886450" y="0"/>
                  <a:pt x="5817870" y="0"/>
                </a:cubicBezTo>
                <a:cubicBezTo>
                  <a:pt x="5749290" y="0"/>
                  <a:pt x="5689600" y="34290"/>
                  <a:pt x="5652770" y="86360"/>
                </a:cubicBezTo>
                <a:cubicBezTo>
                  <a:pt x="5615940" y="34290"/>
                  <a:pt x="5556250" y="0"/>
                  <a:pt x="5487670" y="0"/>
                </a:cubicBezTo>
                <a:cubicBezTo>
                  <a:pt x="5419090" y="0"/>
                  <a:pt x="5359400" y="34290"/>
                  <a:pt x="5322570" y="86360"/>
                </a:cubicBezTo>
                <a:cubicBezTo>
                  <a:pt x="5285740" y="34290"/>
                  <a:pt x="5226050" y="0"/>
                  <a:pt x="5157470" y="0"/>
                </a:cubicBezTo>
                <a:cubicBezTo>
                  <a:pt x="5088890" y="0"/>
                  <a:pt x="5027930" y="34290"/>
                  <a:pt x="4992370" y="86360"/>
                </a:cubicBezTo>
                <a:cubicBezTo>
                  <a:pt x="4955540" y="34290"/>
                  <a:pt x="4894580" y="0"/>
                  <a:pt x="4827270" y="0"/>
                </a:cubicBezTo>
                <a:cubicBezTo>
                  <a:pt x="4758690" y="0"/>
                  <a:pt x="4699000" y="34290"/>
                  <a:pt x="4662170" y="86360"/>
                </a:cubicBezTo>
                <a:cubicBezTo>
                  <a:pt x="4625340" y="34290"/>
                  <a:pt x="4565650" y="0"/>
                  <a:pt x="4497070" y="0"/>
                </a:cubicBezTo>
                <a:cubicBezTo>
                  <a:pt x="4428490" y="0"/>
                  <a:pt x="4368800" y="34290"/>
                  <a:pt x="4331970" y="86360"/>
                </a:cubicBezTo>
                <a:cubicBezTo>
                  <a:pt x="4295140" y="34290"/>
                  <a:pt x="4235450" y="0"/>
                  <a:pt x="4166870" y="0"/>
                </a:cubicBezTo>
                <a:cubicBezTo>
                  <a:pt x="4098290" y="0"/>
                  <a:pt x="4038600" y="34290"/>
                  <a:pt x="4001770" y="86360"/>
                </a:cubicBezTo>
                <a:cubicBezTo>
                  <a:pt x="3964940" y="34290"/>
                  <a:pt x="3903980" y="0"/>
                  <a:pt x="3836670" y="0"/>
                </a:cubicBezTo>
                <a:cubicBezTo>
                  <a:pt x="3768090" y="0"/>
                  <a:pt x="3707130" y="34290"/>
                  <a:pt x="3671570" y="86360"/>
                </a:cubicBezTo>
                <a:cubicBezTo>
                  <a:pt x="3634740" y="34290"/>
                  <a:pt x="3575050" y="0"/>
                  <a:pt x="3506470" y="0"/>
                </a:cubicBezTo>
                <a:cubicBezTo>
                  <a:pt x="3437890" y="0"/>
                  <a:pt x="3378200" y="34290"/>
                  <a:pt x="3341370" y="86360"/>
                </a:cubicBezTo>
                <a:cubicBezTo>
                  <a:pt x="3304540" y="34290"/>
                  <a:pt x="3244850" y="0"/>
                  <a:pt x="3176270" y="0"/>
                </a:cubicBezTo>
                <a:cubicBezTo>
                  <a:pt x="3107690" y="0"/>
                  <a:pt x="3048000" y="34290"/>
                  <a:pt x="3011170" y="86360"/>
                </a:cubicBezTo>
                <a:cubicBezTo>
                  <a:pt x="2974340" y="34290"/>
                  <a:pt x="2914650" y="0"/>
                  <a:pt x="2846070" y="0"/>
                </a:cubicBezTo>
                <a:cubicBezTo>
                  <a:pt x="2777490" y="0"/>
                  <a:pt x="2716530" y="34290"/>
                  <a:pt x="2680970" y="86360"/>
                </a:cubicBezTo>
                <a:cubicBezTo>
                  <a:pt x="2644140" y="34290"/>
                  <a:pt x="2583180" y="0"/>
                  <a:pt x="2515870" y="0"/>
                </a:cubicBezTo>
                <a:cubicBezTo>
                  <a:pt x="2447290" y="0"/>
                  <a:pt x="2387600" y="34290"/>
                  <a:pt x="2350770" y="86360"/>
                </a:cubicBezTo>
                <a:cubicBezTo>
                  <a:pt x="2313940" y="34290"/>
                  <a:pt x="2254250" y="0"/>
                  <a:pt x="2185670" y="0"/>
                </a:cubicBezTo>
                <a:cubicBezTo>
                  <a:pt x="2117090" y="0"/>
                  <a:pt x="2057400" y="34290"/>
                  <a:pt x="2020570" y="86360"/>
                </a:cubicBezTo>
                <a:cubicBezTo>
                  <a:pt x="1983740" y="34290"/>
                  <a:pt x="1924050" y="0"/>
                  <a:pt x="1855470" y="0"/>
                </a:cubicBezTo>
                <a:cubicBezTo>
                  <a:pt x="1786890" y="0"/>
                  <a:pt x="1727200" y="34290"/>
                  <a:pt x="1690370" y="86360"/>
                </a:cubicBezTo>
                <a:cubicBezTo>
                  <a:pt x="1653540" y="34290"/>
                  <a:pt x="1593850" y="0"/>
                  <a:pt x="1525270" y="0"/>
                </a:cubicBezTo>
                <a:cubicBezTo>
                  <a:pt x="1456690" y="0"/>
                  <a:pt x="1395730" y="34290"/>
                  <a:pt x="1360170" y="86360"/>
                </a:cubicBezTo>
                <a:cubicBezTo>
                  <a:pt x="1324610" y="34290"/>
                  <a:pt x="1263650" y="0"/>
                  <a:pt x="1195070" y="0"/>
                </a:cubicBezTo>
                <a:cubicBezTo>
                  <a:pt x="1126490" y="0"/>
                  <a:pt x="1066800" y="34290"/>
                  <a:pt x="1029970" y="86360"/>
                </a:cubicBezTo>
                <a:cubicBezTo>
                  <a:pt x="990600" y="34290"/>
                  <a:pt x="930910" y="0"/>
                  <a:pt x="862330" y="0"/>
                </a:cubicBezTo>
                <a:cubicBezTo>
                  <a:pt x="793750" y="0"/>
                  <a:pt x="734060" y="34290"/>
                  <a:pt x="697230" y="86360"/>
                </a:cubicBezTo>
                <a:cubicBezTo>
                  <a:pt x="660400" y="34290"/>
                  <a:pt x="600710" y="0"/>
                  <a:pt x="532130" y="0"/>
                </a:cubicBezTo>
                <a:cubicBezTo>
                  <a:pt x="463550" y="0"/>
                  <a:pt x="402590" y="34290"/>
                  <a:pt x="367030" y="86360"/>
                </a:cubicBezTo>
                <a:cubicBezTo>
                  <a:pt x="360680" y="76200"/>
                  <a:pt x="353060" y="67310"/>
                  <a:pt x="344170" y="59690"/>
                </a:cubicBezTo>
                <a:cubicBezTo>
                  <a:pt x="306070" y="21590"/>
                  <a:pt x="254000" y="0"/>
                  <a:pt x="201930" y="0"/>
                </a:cubicBezTo>
                <a:cubicBezTo>
                  <a:pt x="148590" y="0"/>
                  <a:pt x="96520" y="21590"/>
                  <a:pt x="59690" y="59690"/>
                </a:cubicBezTo>
                <a:cubicBezTo>
                  <a:pt x="21590" y="96520"/>
                  <a:pt x="0" y="148590"/>
                  <a:pt x="0" y="201930"/>
                </a:cubicBezTo>
                <a:cubicBezTo>
                  <a:pt x="0" y="255270"/>
                  <a:pt x="21590" y="307340"/>
                  <a:pt x="59690" y="344170"/>
                </a:cubicBezTo>
                <a:cubicBezTo>
                  <a:pt x="68580" y="353060"/>
                  <a:pt x="77470" y="359410"/>
                  <a:pt x="86360" y="367030"/>
                </a:cubicBezTo>
                <a:cubicBezTo>
                  <a:pt x="34290" y="403860"/>
                  <a:pt x="0" y="463550"/>
                  <a:pt x="0" y="532130"/>
                </a:cubicBezTo>
                <a:cubicBezTo>
                  <a:pt x="0" y="600710"/>
                  <a:pt x="34290" y="660400"/>
                  <a:pt x="86360" y="697230"/>
                </a:cubicBezTo>
                <a:cubicBezTo>
                  <a:pt x="34290" y="734060"/>
                  <a:pt x="0" y="793750"/>
                  <a:pt x="0" y="862330"/>
                </a:cubicBezTo>
                <a:cubicBezTo>
                  <a:pt x="0" y="930910"/>
                  <a:pt x="34290" y="990600"/>
                  <a:pt x="86360" y="1027430"/>
                </a:cubicBezTo>
                <a:cubicBezTo>
                  <a:pt x="34290" y="1064260"/>
                  <a:pt x="0" y="1123950"/>
                  <a:pt x="0" y="1192530"/>
                </a:cubicBezTo>
                <a:cubicBezTo>
                  <a:pt x="0" y="1261110"/>
                  <a:pt x="34290" y="1322070"/>
                  <a:pt x="86360" y="1357630"/>
                </a:cubicBezTo>
                <a:cubicBezTo>
                  <a:pt x="34290" y="1393190"/>
                  <a:pt x="0" y="1454150"/>
                  <a:pt x="0" y="1522730"/>
                </a:cubicBezTo>
                <a:cubicBezTo>
                  <a:pt x="0" y="1591310"/>
                  <a:pt x="34290" y="1651000"/>
                  <a:pt x="86360" y="1687830"/>
                </a:cubicBezTo>
                <a:cubicBezTo>
                  <a:pt x="34290" y="1724660"/>
                  <a:pt x="0" y="1784350"/>
                  <a:pt x="0" y="1852930"/>
                </a:cubicBezTo>
                <a:cubicBezTo>
                  <a:pt x="0" y="1921510"/>
                  <a:pt x="34290" y="1981200"/>
                  <a:pt x="86360" y="2018030"/>
                </a:cubicBezTo>
                <a:cubicBezTo>
                  <a:pt x="34290" y="2054860"/>
                  <a:pt x="0" y="2114550"/>
                  <a:pt x="0" y="2183130"/>
                </a:cubicBezTo>
                <a:cubicBezTo>
                  <a:pt x="0" y="2251710"/>
                  <a:pt x="34290" y="2311400"/>
                  <a:pt x="86360" y="2348230"/>
                </a:cubicBezTo>
                <a:cubicBezTo>
                  <a:pt x="34290" y="2385060"/>
                  <a:pt x="0" y="2444750"/>
                  <a:pt x="0" y="2513330"/>
                </a:cubicBezTo>
                <a:cubicBezTo>
                  <a:pt x="0" y="2581910"/>
                  <a:pt x="34290" y="2642870"/>
                  <a:pt x="86360" y="2678430"/>
                </a:cubicBezTo>
                <a:cubicBezTo>
                  <a:pt x="34290" y="2713990"/>
                  <a:pt x="0" y="2774950"/>
                  <a:pt x="0" y="2843530"/>
                </a:cubicBezTo>
                <a:cubicBezTo>
                  <a:pt x="0" y="2912110"/>
                  <a:pt x="34290" y="2971800"/>
                  <a:pt x="86360" y="3008630"/>
                </a:cubicBezTo>
                <a:cubicBezTo>
                  <a:pt x="34290" y="3045460"/>
                  <a:pt x="0" y="3105150"/>
                  <a:pt x="0" y="3173730"/>
                </a:cubicBezTo>
                <a:cubicBezTo>
                  <a:pt x="0" y="3242310"/>
                  <a:pt x="34290" y="3302000"/>
                  <a:pt x="86360" y="3338830"/>
                </a:cubicBezTo>
                <a:cubicBezTo>
                  <a:pt x="34290" y="3375660"/>
                  <a:pt x="0" y="3435350"/>
                  <a:pt x="0" y="3503930"/>
                </a:cubicBezTo>
                <a:cubicBezTo>
                  <a:pt x="0" y="3572510"/>
                  <a:pt x="34290" y="3633470"/>
                  <a:pt x="86360" y="3669030"/>
                </a:cubicBezTo>
                <a:cubicBezTo>
                  <a:pt x="34290" y="3705860"/>
                  <a:pt x="0" y="3766820"/>
                  <a:pt x="0" y="3834130"/>
                </a:cubicBezTo>
                <a:cubicBezTo>
                  <a:pt x="0" y="3901440"/>
                  <a:pt x="34290" y="3962400"/>
                  <a:pt x="86360" y="3999230"/>
                </a:cubicBezTo>
                <a:cubicBezTo>
                  <a:pt x="34290" y="4036060"/>
                  <a:pt x="0" y="4095750"/>
                  <a:pt x="0" y="4164330"/>
                </a:cubicBezTo>
                <a:cubicBezTo>
                  <a:pt x="0" y="4232910"/>
                  <a:pt x="34290" y="4292600"/>
                  <a:pt x="86360" y="4329430"/>
                </a:cubicBezTo>
                <a:cubicBezTo>
                  <a:pt x="34290" y="4366260"/>
                  <a:pt x="0" y="4425950"/>
                  <a:pt x="0" y="4494530"/>
                </a:cubicBezTo>
                <a:cubicBezTo>
                  <a:pt x="0" y="4563110"/>
                  <a:pt x="34290" y="4622800"/>
                  <a:pt x="86360" y="4659630"/>
                </a:cubicBezTo>
                <a:cubicBezTo>
                  <a:pt x="34290" y="4696460"/>
                  <a:pt x="0" y="4756150"/>
                  <a:pt x="0" y="4824730"/>
                </a:cubicBezTo>
                <a:cubicBezTo>
                  <a:pt x="0" y="4893310"/>
                  <a:pt x="34290" y="4954270"/>
                  <a:pt x="86360" y="4989830"/>
                </a:cubicBezTo>
                <a:cubicBezTo>
                  <a:pt x="34290" y="5025390"/>
                  <a:pt x="0" y="5086350"/>
                  <a:pt x="0" y="5154930"/>
                </a:cubicBezTo>
                <a:cubicBezTo>
                  <a:pt x="0" y="5223510"/>
                  <a:pt x="34290" y="5283200"/>
                  <a:pt x="86360" y="5320030"/>
                </a:cubicBezTo>
                <a:cubicBezTo>
                  <a:pt x="34290" y="5356860"/>
                  <a:pt x="0" y="5416550"/>
                  <a:pt x="0" y="5485130"/>
                </a:cubicBezTo>
                <a:cubicBezTo>
                  <a:pt x="0" y="5553710"/>
                  <a:pt x="34290" y="5613400"/>
                  <a:pt x="86360" y="5650230"/>
                </a:cubicBezTo>
                <a:cubicBezTo>
                  <a:pt x="34290" y="5687060"/>
                  <a:pt x="0" y="5746750"/>
                  <a:pt x="0" y="5815330"/>
                </a:cubicBezTo>
                <a:cubicBezTo>
                  <a:pt x="0" y="5883910"/>
                  <a:pt x="34290" y="5944870"/>
                  <a:pt x="86360" y="5980430"/>
                </a:cubicBezTo>
                <a:cubicBezTo>
                  <a:pt x="76200" y="5986780"/>
                  <a:pt x="67310" y="5994400"/>
                  <a:pt x="59690" y="6003290"/>
                </a:cubicBezTo>
                <a:cubicBezTo>
                  <a:pt x="22860" y="6041390"/>
                  <a:pt x="0" y="6093460"/>
                  <a:pt x="0" y="6145530"/>
                </a:cubicBezTo>
                <a:cubicBezTo>
                  <a:pt x="0" y="6198870"/>
                  <a:pt x="20320" y="6249670"/>
                  <a:pt x="59690" y="6287770"/>
                </a:cubicBezTo>
                <a:cubicBezTo>
                  <a:pt x="97790" y="6325870"/>
                  <a:pt x="148590" y="6347460"/>
                  <a:pt x="201930" y="6347460"/>
                </a:cubicBezTo>
                <a:cubicBezTo>
                  <a:pt x="256540" y="6347460"/>
                  <a:pt x="307340" y="6325870"/>
                  <a:pt x="344170" y="6287770"/>
                </a:cubicBezTo>
                <a:cubicBezTo>
                  <a:pt x="353060" y="6278880"/>
                  <a:pt x="359410" y="6269990"/>
                  <a:pt x="367030" y="6261100"/>
                </a:cubicBezTo>
                <a:cubicBezTo>
                  <a:pt x="403860" y="6313170"/>
                  <a:pt x="463550" y="6347460"/>
                  <a:pt x="532130" y="6347460"/>
                </a:cubicBezTo>
                <a:cubicBezTo>
                  <a:pt x="600710" y="6347460"/>
                  <a:pt x="660400" y="6313170"/>
                  <a:pt x="697230" y="6261100"/>
                </a:cubicBezTo>
                <a:cubicBezTo>
                  <a:pt x="734060" y="6313170"/>
                  <a:pt x="793750" y="6347460"/>
                  <a:pt x="862330" y="6347460"/>
                </a:cubicBezTo>
                <a:cubicBezTo>
                  <a:pt x="930910" y="6347460"/>
                  <a:pt x="990600" y="6313170"/>
                  <a:pt x="1027430" y="6261100"/>
                </a:cubicBezTo>
                <a:cubicBezTo>
                  <a:pt x="1064260" y="6313170"/>
                  <a:pt x="1123950" y="6347460"/>
                  <a:pt x="1192530" y="6347460"/>
                </a:cubicBezTo>
                <a:cubicBezTo>
                  <a:pt x="1261110" y="6347460"/>
                  <a:pt x="1320800" y="6313170"/>
                  <a:pt x="1357630" y="6261100"/>
                </a:cubicBezTo>
                <a:cubicBezTo>
                  <a:pt x="1394460" y="6313170"/>
                  <a:pt x="1455420" y="6347460"/>
                  <a:pt x="1522730" y="6347460"/>
                </a:cubicBezTo>
                <a:cubicBezTo>
                  <a:pt x="1591310" y="6347460"/>
                  <a:pt x="1651000" y="6313170"/>
                  <a:pt x="1687830" y="6261100"/>
                </a:cubicBezTo>
                <a:cubicBezTo>
                  <a:pt x="1724660" y="6313170"/>
                  <a:pt x="1784350" y="6347460"/>
                  <a:pt x="1852930" y="6347460"/>
                </a:cubicBezTo>
                <a:cubicBezTo>
                  <a:pt x="1921510" y="6347460"/>
                  <a:pt x="1981200" y="6313170"/>
                  <a:pt x="2018030" y="6261100"/>
                </a:cubicBezTo>
                <a:cubicBezTo>
                  <a:pt x="2054860" y="6313170"/>
                  <a:pt x="2114550" y="6347460"/>
                  <a:pt x="2183130" y="6347460"/>
                </a:cubicBezTo>
                <a:cubicBezTo>
                  <a:pt x="2251710" y="6347460"/>
                  <a:pt x="2311400" y="6313170"/>
                  <a:pt x="2348230" y="6261100"/>
                </a:cubicBezTo>
                <a:cubicBezTo>
                  <a:pt x="2385060" y="6313170"/>
                  <a:pt x="2444750" y="6347460"/>
                  <a:pt x="2513330" y="6347460"/>
                </a:cubicBezTo>
                <a:cubicBezTo>
                  <a:pt x="2581910" y="6347460"/>
                  <a:pt x="2642870" y="6313170"/>
                  <a:pt x="2678430" y="6261100"/>
                </a:cubicBezTo>
                <a:cubicBezTo>
                  <a:pt x="2715260" y="6313170"/>
                  <a:pt x="2776220" y="6347460"/>
                  <a:pt x="2843530" y="6347460"/>
                </a:cubicBezTo>
                <a:cubicBezTo>
                  <a:pt x="2912110" y="6347460"/>
                  <a:pt x="2971800" y="6313170"/>
                  <a:pt x="3008630" y="6261100"/>
                </a:cubicBezTo>
                <a:cubicBezTo>
                  <a:pt x="3045460" y="6313170"/>
                  <a:pt x="3105150" y="6347460"/>
                  <a:pt x="3173730" y="6347460"/>
                </a:cubicBezTo>
                <a:cubicBezTo>
                  <a:pt x="3242310" y="6347460"/>
                  <a:pt x="3302000" y="6313170"/>
                  <a:pt x="3338830" y="6261100"/>
                </a:cubicBezTo>
                <a:cubicBezTo>
                  <a:pt x="3375660" y="6313170"/>
                  <a:pt x="3435350" y="6347460"/>
                  <a:pt x="3503930" y="6347460"/>
                </a:cubicBezTo>
                <a:cubicBezTo>
                  <a:pt x="3572510" y="6347460"/>
                  <a:pt x="3632200" y="6313170"/>
                  <a:pt x="3669030" y="6261100"/>
                </a:cubicBezTo>
                <a:cubicBezTo>
                  <a:pt x="3705860" y="6313170"/>
                  <a:pt x="3765550" y="6347460"/>
                  <a:pt x="3834130" y="6347460"/>
                </a:cubicBezTo>
                <a:cubicBezTo>
                  <a:pt x="3902710" y="6347460"/>
                  <a:pt x="3963670" y="6313170"/>
                  <a:pt x="3999230" y="6261100"/>
                </a:cubicBezTo>
                <a:cubicBezTo>
                  <a:pt x="4036060" y="6313170"/>
                  <a:pt x="4095750" y="6347460"/>
                  <a:pt x="4164330" y="6347460"/>
                </a:cubicBezTo>
                <a:cubicBezTo>
                  <a:pt x="4232910" y="6347460"/>
                  <a:pt x="4292600" y="6313170"/>
                  <a:pt x="4329430" y="6261100"/>
                </a:cubicBezTo>
                <a:cubicBezTo>
                  <a:pt x="4366260" y="6313170"/>
                  <a:pt x="4425950" y="6347460"/>
                  <a:pt x="4494530" y="6347460"/>
                </a:cubicBezTo>
                <a:cubicBezTo>
                  <a:pt x="4563110" y="6347460"/>
                  <a:pt x="4622800" y="6313170"/>
                  <a:pt x="4659630" y="6261100"/>
                </a:cubicBezTo>
                <a:cubicBezTo>
                  <a:pt x="4696460" y="6313170"/>
                  <a:pt x="4756150" y="6347460"/>
                  <a:pt x="4824730" y="6347460"/>
                </a:cubicBezTo>
                <a:cubicBezTo>
                  <a:pt x="4893310" y="6347460"/>
                  <a:pt x="4954270" y="6313170"/>
                  <a:pt x="4989830" y="6261100"/>
                </a:cubicBezTo>
                <a:cubicBezTo>
                  <a:pt x="5026660" y="6313170"/>
                  <a:pt x="5087620" y="6347460"/>
                  <a:pt x="5154930" y="6347460"/>
                </a:cubicBezTo>
                <a:cubicBezTo>
                  <a:pt x="5223510" y="6347460"/>
                  <a:pt x="5283200" y="6313170"/>
                  <a:pt x="5320030" y="6261100"/>
                </a:cubicBezTo>
                <a:cubicBezTo>
                  <a:pt x="5356860" y="6313170"/>
                  <a:pt x="5416550" y="6347460"/>
                  <a:pt x="5485130" y="6347460"/>
                </a:cubicBezTo>
                <a:cubicBezTo>
                  <a:pt x="5553710" y="6347460"/>
                  <a:pt x="5613400" y="6313170"/>
                  <a:pt x="5650230" y="6261100"/>
                </a:cubicBezTo>
                <a:cubicBezTo>
                  <a:pt x="5687060" y="6313170"/>
                  <a:pt x="5746750" y="6347460"/>
                  <a:pt x="5815330" y="6347460"/>
                </a:cubicBezTo>
                <a:cubicBezTo>
                  <a:pt x="5883910" y="6347460"/>
                  <a:pt x="5943600" y="6313170"/>
                  <a:pt x="5980430" y="6261100"/>
                </a:cubicBezTo>
                <a:cubicBezTo>
                  <a:pt x="5986780" y="6271260"/>
                  <a:pt x="5994400" y="6280150"/>
                  <a:pt x="6003290" y="6287770"/>
                </a:cubicBezTo>
                <a:cubicBezTo>
                  <a:pt x="6041390" y="6325870"/>
                  <a:pt x="6092190" y="6347460"/>
                  <a:pt x="6145530" y="6347460"/>
                </a:cubicBezTo>
                <a:cubicBezTo>
                  <a:pt x="6198870" y="6347460"/>
                  <a:pt x="6249670" y="6325870"/>
                  <a:pt x="6287770" y="6287770"/>
                </a:cubicBezTo>
                <a:cubicBezTo>
                  <a:pt x="6325870" y="6249670"/>
                  <a:pt x="6347460" y="6198870"/>
                  <a:pt x="6347460" y="6145530"/>
                </a:cubicBezTo>
                <a:cubicBezTo>
                  <a:pt x="6347460" y="6092190"/>
                  <a:pt x="6325870" y="6040120"/>
                  <a:pt x="6287770" y="6003290"/>
                </a:cubicBezTo>
                <a:cubicBezTo>
                  <a:pt x="6278880" y="5994400"/>
                  <a:pt x="6269990" y="5988050"/>
                  <a:pt x="6261100" y="5980430"/>
                </a:cubicBezTo>
                <a:cubicBezTo>
                  <a:pt x="6313170" y="5943600"/>
                  <a:pt x="6347460" y="5883910"/>
                  <a:pt x="6347460" y="5815330"/>
                </a:cubicBezTo>
                <a:cubicBezTo>
                  <a:pt x="6347460" y="5746750"/>
                  <a:pt x="6313170" y="5687060"/>
                  <a:pt x="6261100" y="5650230"/>
                </a:cubicBezTo>
                <a:cubicBezTo>
                  <a:pt x="6313170" y="5613400"/>
                  <a:pt x="6347460" y="5553710"/>
                  <a:pt x="6347460" y="5485130"/>
                </a:cubicBezTo>
                <a:cubicBezTo>
                  <a:pt x="6347460" y="5416550"/>
                  <a:pt x="6313170" y="5356860"/>
                  <a:pt x="6261100" y="5320030"/>
                </a:cubicBezTo>
                <a:cubicBezTo>
                  <a:pt x="6313170" y="5283200"/>
                  <a:pt x="6347460" y="5223510"/>
                  <a:pt x="6347460" y="5154930"/>
                </a:cubicBezTo>
                <a:cubicBezTo>
                  <a:pt x="6347460" y="5086350"/>
                  <a:pt x="6313170" y="5025390"/>
                  <a:pt x="6261100" y="4989830"/>
                </a:cubicBezTo>
                <a:cubicBezTo>
                  <a:pt x="6313170" y="4953000"/>
                  <a:pt x="6347460" y="4892040"/>
                  <a:pt x="6347460" y="4824730"/>
                </a:cubicBezTo>
                <a:cubicBezTo>
                  <a:pt x="6347460" y="4756150"/>
                  <a:pt x="6313170" y="4696460"/>
                  <a:pt x="6261100" y="4659630"/>
                </a:cubicBezTo>
                <a:cubicBezTo>
                  <a:pt x="6313170" y="4622800"/>
                  <a:pt x="6347460" y="4563110"/>
                  <a:pt x="6347460" y="4494530"/>
                </a:cubicBezTo>
                <a:cubicBezTo>
                  <a:pt x="6347460" y="4425950"/>
                  <a:pt x="6313170" y="4366260"/>
                  <a:pt x="6261100" y="4329430"/>
                </a:cubicBezTo>
                <a:cubicBezTo>
                  <a:pt x="6313170" y="4292600"/>
                  <a:pt x="6347460" y="4232910"/>
                  <a:pt x="6347460" y="4164330"/>
                </a:cubicBezTo>
                <a:cubicBezTo>
                  <a:pt x="6347460" y="4095750"/>
                  <a:pt x="6313170" y="4036060"/>
                  <a:pt x="6261100" y="3999230"/>
                </a:cubicBezTo>
                <a:cubicBezTo>
                  <a:pt x="6313170" y="3962400"/>
                  <a:pt x="6347460" y="3901440"/>
                  <a:pt x="6347460" y="3834130"/>
                </a:cubicBezTo>
                <a:cubicBezTo>
                  <a:pt x="6347460" y="3765550"/>
                  <a:pt x="6313170" y="3704590"/>
                  <a:pt x="6261100" y="3669030"/>
                </a:cubicBezTo>
                <a:cubicBezTo>
                  <a:pt x="6313170" y="3632200"/>
                  <a:pt x="6347460" y="3572510"/>
                  <a:pt x="6347460" y="3503930"/>
                </a:cubicBezTo>
                <a:cubicBezTo>
                  <a:pt x="6347460" y="3435350"/>
                  <a:pt x="6313170" y="3375660"/>
                  <a:pt x="6261100" y="3338830"/>
                </a:cubicBezTo>
                <a:cubicBezTo>
                  <a:pt x="6313170" y="3302000"/>
                  <a:pt x="6347460" y="3242310"/>
                  <a:pt x="6347460" y="3173730"/>
                </a:cubicBezTo>
                <a:cubicBezTo>
                  <a:pt x="6347460" y="3105150"/>
                  <a:pt x="6313170" y="3045460"/>
                  <a:pt x="6261100" y="3008630"/>
                </a:cubicBezTo>
                <a:cubicBezTo>
                  <a:pt x="6313170" y="2971800"/>
                  <a:pt x="6347460" y="2912110"/>
                  <a:pt x="6347460" y="2843530"/>
                </a:cubicBezTo>
                <a:cubicBezTo>
                  <a:pt x="6347460" y="2774950"/>
                  <a:pt x="6313170" y="2713990"/>
                  <a:pt x="6261100" y="2678430"/>
                </a:cubicBezTo>
                <a:cubicBezTo>
                  <a:pt x="6313170" y="2641600"/>
                  <a:pt x="6347460" y="2580640"/>
                  <a:pt x="6347460" y="2513330"/>
                </a:cubicBezTo>
                <a:cubicBezTo>
                  <a:pt x="6347460" y="2444750"/>
                  <a:pt x="6313170" y="2383790"/>
                  <a:pt x="6261100" y="2348230"/>
                </a:cubicBezTo>
                <a:cubicBezTo>
                  <a:pt x="6313170" y="2311400"/>
                  <a:pt x="6347460" y="2251710"/>
                  <a:pt x="6347460" y="2183130"/>
                </a:cubicBezTo>
                <a:cubicBezTo>
                  <a:pt x="6347460" y="2114550"/>
                  <a:pt x="6313170" y="2054860"/>
                  <a:pt x="6261100" y="2018030"/>
                </a:cubicBezTo>
                <a:cubicBezTo>
                  <a:pt x="6313170" y="1981200"/>
                  <a:pt x="6347460" y="1921510"/>
                  <a:pt x="6347460" y="1852930"/>
                </a:cubicBezTo>
                <a:cubicBezTo>
                  <a:pt x="6347460" y="1784350"/>
                  <a:pt x="6313170" y="1724660"/>
                  <a:pt x="6261100" y="1687830"/>
                </a:cubicBezTo>
                <a:cubicBezTo>
                  <a:pt x="6313170" y="1651000"/>
                  <a:pt x="6347460" y="1591310"/>
                  <a:pt x="6347460" y="1522730"/>
                </a:cubicBezTo>
                <a:cubicBezTo>
                  <a:pt x="6347460" y="1454150"/>
                  <a:pt x="6313170" y="1393190"/>
                  <a:pt x="6261100" y="1357630"/>
                </a:cubicBezTo>
                <a:cubicBezTo>
                  <a:pt x="6313170" y="1322070"/>
                  <a:pt x="6347460" y="1261110"/>
                  <a:pt x="6347460" y="1192530"/>
                </a:cubicBezTo>
                <a:cubicBezTo>
                  <a:pt x="6347460" y="1123950"/>
                  <a:pt x="6313170" y="1064260"/>
                  <a:pt x="6261100" y="1027430"/>
                </a:cubicBezTo>
                <a:cubicBezTo>
                  <a:pt x="6313170" y="990600"/>
                  <a:pt x="6347460" y="930910"/>
                  <a:pt x="6347460" y="862330"/>
                </a:cubicBezTo>
                <a:cubicBezTo>
                  <a:pt x="6347460" y="793750"/>
                  <a:pt x="6313170" y="734060"/>
                  <a:pt x="6261100" y="697230"/>
                </a:cubicBezTo>
                <a:cubicBezTo>
                  <a:pt x="6315710" y="660400"/>
                  <a:pt x="6350000" y="600710"/>
                  <a:pt x="6350000" y="532130"/>
                </a:cubicBezTo>
                <a:close/>
              </a:path>
            </a:pathLst>
          </a:custGeom>
          <a:solidFill>
            <a:srgbClr val="26071A"/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5C7DDA18-40CB-25E3-35D4-F30424D4DCCA}"/>
              </a:ext>
            </a:extLst>
          </p:cNvPr>
          <p:cNvSpPr/>
          <p:nvPr/>
        </p:nvSpPr>
        <p:spPr>
          <a:xfrm>
            <a:off x="1720609" y="1613729"/>
            <a:ext cx="4531372" cy="5244271"/>
          </a:xfrm>
          <a:custGeom>
            <a:avLst/>
            <a:gdLst/>
            <a:ahLst/>
            <a:cxnLst/>
            <a:rect l="l" t="t" r="r" b="b"/>
            <a:pathLst>
              <a:path w="6350000" h="6347460">
                <a:moveTo>
                  <a:pt x="6350000" y="532130"/>
                </a:moveTo>
                <a:cubicBezTo>
                  <a:pt x="6350000" y="463550"/>
                  <a:pt x="6315710" y="402590"/>
                  <a:pt x="6263640" y="367030"/>
                </a:cubicBezTo>
                <a:cubicBezTo>
                  <a:pt x="6273800" y="360680"/>
                  <a:pt x="6282690" y="353060"/>
                  <a:pt x="6290310" y="344170"/>
                </a:cubicBezTo>
                <a:cubicBezTo>
                  <a:pt x="6328410" y="306070"/>
                  <a:pt x="6350000" y="255270"/>
                  <a:pt x="6350000" y="201930"/>
                </a:cubicBezTo>
                <a:cubicBezTo>
                  <a:pt x="6350000" y="148590"/>
                  <a:pt x="6328410" y="96520"/>
                  <a:pt x="6290310" y="59690"/>
                </a:cubicBezTo>
                <a:cubicBezTo>
                  <a:pt x="6252210" y="21590"/>
                  <a:pt x="6200140" y="0"/>
                  <a:pt x="6148070" y="0"/>
                </a:cubicBezTo>
                <a:cubicBezTo>
                  <a:pt x="6094730" y="0"/>
                  <a:pt x="6042660" y="21590"/>
                  <a:pt x="6005830" y="59690"/>
                </a:cubicBezTo>
                <a:cubicBezTo>
                  <a:pt x="5996940" y="68580"/>
                  <a:pt x="5990590" y="77470"/>
                  <a:pt x="5982970" y="86360"/>
                </a:cubicBezTo>
                <a:cubicBezTo>
                  <a:pt x="5946140" y="34290"/>
                  <a:pt x="5886450" y="0"/>
                  <a:pt x="5817870" y="0"/>
                </a:cubicBezTo>
                <a:cubicBezTo>
                  <a:pt x="5749290" y="0"/>
                  <a:pt x="5689600" y="34290"/>
                  <a:pt x="5652770" y="86360"/>
                </a:cubicBezTo>
                <a:cubicBezTo>
                  <a:pt x="5615940" y="34290"/>
                  <a:pt x="5556250" y="0"/>
                  <a:pt x="5487670" y="0"/>
                </a:cubicBezTo>
                <a:cubicBezTo>
                  <a:pt x="5419090" y="0"/>
                  <a:pt x="5359400" y="34290"/>
                  <a:pt x="5322570" y="86360"/>
                </a:cubicBezTo>
                <a:cubicBezTo>
                  <a:pt x="5285740" y="34290"/>
                  <a:pt x="5226050" y="0"/>
                  <a:pt x="5157470" y="0"/>
                </a:cubicBezTo>
                <a:cubicBezTo>
                  <a:pt x="5088890" y="0"/>
                  <a:pt x="5027930" y="34290"/>
                  <a:pt x="4992370" y="86360"/>
                </a:cubicBezTo>
                <a:cubicBezTo>
                  <a:pt x="4955540" y="34290"/>
                  <a:pt x="4894580" y="0"/>
                  <a:pt x="4827270" y="0"/>
                </a:cubicBezTo>
                <a:cubicBezTo>
                  <a:pt x="4758690" y="0"/>
                  <a:pt x="4699000" y="34290"/>
                  <a:pt x="4662170" y="86360"/>
                </a:cubicBezTo>
                <a:cubicBezTo>
                  <a:pt x="4625340" y="34290"/>
                  <a:pt x="4565650" y="0"/>
                  <a:pt x="4497070" y="0"/>
                </a:cubicBezTo>
                <a:cubicBezTo>
                  <a:pt x="4428490" y="0"/>
                  <a:pt x="4368800" y="34290"/>
                  <a:pt x="4331970" y="86360"/>
                </a:cubicBezTo>
                <a:cubicBezTo>
                  <a:pt x="4295140" y="34290"/>
                  <a:pt x="4235450" y="0"/>
                  <a:pt x="4166870" y="0"/>
                </a:cubicBezTo>
                <a:cubicBezTo>
                  <a:pt x="4098290" y="0"/>
                  <a:pt x="4038600" y="34290"/>
                  <a:pt x="4001770" y="86360"/>
                </a:cubicBezTo>
                <a:cubicBezTo>
                  <a:pt x="3964940" y="34290"/>
                  <a:pt x="3903980" y="0"/>
                  <a:pt x="3836670" y="0"/>
                </a:cubicBezTo>
                <a:cubicBezTo>
                  <a:pt x="3768090" y="0"/>
                  <a:pt x="3707130" y="34290"/>
                  <a:pt x="3671570" y="86360"/>
                </a:cubicBezTo>
                <a:cubicBezTo>
                  <a:pt x="3634740" y="34290"/>
                  <a:pt x="3575050" y="0"/>
                  <a:pt x="3506470" y="0"/>
                </a:cubicBezTo>
                <a:cubicBezTo>
                  <a:pt x="3437890" y="0"/>
                  <a:pt x="3378200" y="34290"/>
                  <a:pt x="3341370" y="86360"/>
                </a:cubicBezTo>
                <a:cubicBezTo>
                  <a:pt x="3304540" y="34290"/>
                  <a:pt x="3244850" y="0"/>
                  <a:pt x="3176270" y="0"/>
                </a:cubicBezTo>
                <a:cubicBezTo>
                  <a:pt x="3107690" y="0"/>
                  <a:pt x="3048000" y="34290"/>
                  <a:pt x="3011170" y="86360"/>
                </a:cubicBezTo>
                <a:cubicBezTo>
                  <a:pt x="2974340" y="34290"/>
                  <a:pt x="2914650" y="0"/>
                  <a:pt x="2846070" y="0"/>
                </a:cubicBezTo>
                <a:cubicBezTo>
                  <a:pt x="2777490" y="0"/>
                  <a:pt x="2716530" y="34290"/>
                  <a:pt x="2680970" y="86360"/>
                </a:cubicBezTo>
                <a:cubicBezTo>
                  <a:pt x="2644140" y="34290"/>
                  <a:pt x="2583180" y="0"/>
                  <a:pt x="2515870" y="0"/>
                </a:cubicBezTo>
                <a:cubicBezTo>
                  <a:pt x="2447290" y="0"/>
                  <a:pt x="2387600" y="34290"/>
                  <a:pt x="2350770" y="86360"/>
                </a:cubicBezTo>
                <a:cubicBezTo>
                  <a:pt x="2313940" y="34290"/>
                  <a:pt x="2254250" y="0"/>
                  <a:pt x="2185670" y="0"/>
                </a:cubicBezTo>
                <a:cubicBezTo>
                  <a:pt x="2117090" y="0"/>
                  <a:pt x="2057400" y="34290"/>
                  <a:pt x="2020570" y="86360"/>
                </a:cubicBezTo>
                <a:cubicBezTo>
                  <a:pt x="1983740" y="34290"/>
                  <a:pt x="1924050" y="0"/>
                  <a:pt x="1855470" y="0"/>
                </a:cubicBezTo>
                <a:cubicBezTo>
                  <a:pt x="1786890" y="0"/>
                  <a:pt x="1727200" y="34290"/>
                  <a:pt x="1690370" y="86360"/>
                </a:cubicBezTo>
                <a:cubicBezTo>
                  <a:pt x="1653540" y="34290"/>
                  <a:pt x="1593850" y="0"/>
                  <a:pt x="1525270" y="0"/>
                </a:cubicBezTo>
                <a:cubicBezTo>
                  <a:pt x="1456690" y="0"/>
                  <a:pt x="1395730" y="34290"/>
                  <a:pt x="1360170" y="86360"/>
                </a:cubicBezTo>
                <a:cubicBezTo>
                  <a:pt x="1324610" y="34290"/>
                  <a:pt x="1263650" y="0"/>
                  <a:pt x="1195070" y="0"/>
                </a:cubicBezTo>
                <a:cubicBezTo>
                  <a:pt x="1126490" y="0"/>
                  <a:pt x="1066800" y="34290"/>
                  <a:pt x="1029970" y="86360"/>
                </a:cubicBezTo>
                <a:cubicBezTo>
                  <a:pt x="990600" y="34290"/>
                  <a:pt x="930910" y="0"/>
                  <a:pt x="862330" y="0"/>
                </a:cubicBezTo>
                <a:cubicBezTo>
                  <a:pt x="793750" y="0"/>
                  <a:pt x="734060" y="34290"/>
                  <a:pt x="697230" y="86360"/>
                </a:cubicBezTo>
                <a:cubicBezTo>
                  <a:pt x="660400" y="34290"/>
                  <a:pt x="600710" y="0"/>
                  <a:pt x="532130" y="0"/>
                </a:cubicBezTo>
                <a:cubicBezTo>
                  <a:pt x="463550" y="0"/>
                  <a:pt x="402590" y="34290"/>
                  <a:pt x="367030" y="86360"/>
                </a:cubicBezTo>
                <a:cubicBezTo>
                  <a:pt x="360680" y="76200"/>
                  <a:pt x="353060" y="67310"/>
                  <a:pt x="344170" y="59690"/>
                </a:cubicBezTo>
                <a:cubicBezTo>
                  <a:pt x="306070" y="21590"/>
                  <a:pt x="254000" y="0"/>
                  <a:pt x="201930" y="0"/>
                </a:cubicBezTo>
                <a:cubicBezTo>
                  <a:pt x="148590" y="0"/>
                  <a:pt x="96520" y="21590"/>
                  <a:pt x="59690" y="59690"/>
                </a:cubicBezTo>
                <a:cubicBezTo>
                  <a:pt x="21590" y="96520"/>
                  <a:pt x="0" y="148590"/>
                  <a:pt x="0" y="201930"/>
                </a:cubicBezTo>
                <a:cubicBezTo>
                  <a:pt x="0" y="255270"/>
                  <a:pt x="21590" y="307340"/>
                  <a:pt x="59690" y="344170"/>
                </a:cubicBezTo>
                <a:cubicBezTo>
                  <a:pt x="68580" y="353060"/>
                  <a:pt x="77470" y="359410"/>
                  <a:pt x="86360" y="367030"/>
                </a:cubicBezTo>
                <a:cubicBezTo>
                  <a:pt x="34290" y="403860"/>
                  <a:pt x="0" y="463550"/>
                  <a:pt x="0" y="532130"/>
                </a:cubicBezTo>
                <a:cubicBezTo>
                  <a:pt x="0" y="600710"/>
                  <a:pt x="34290" y="660400"/>
                  <a:pt x="86360" y="697230"/>
                </a:cubicBezTo>
                <a:cubicBezTo>
                  <a:pt x="34290" y="734060"/>
                  <a:pt x="0" y="793750"/>
                  <a:pt x="0" y="862330"/>
                </a:cubicBezTo>
                <a:cubicBezTo>
                  <a:pt x="0" y="930910"/>
                  <a:pt x="34290" y="990600"/>
                  <a:pt x="86360" y="1027430"/>
                </a:cubicBezTo>
                <a:cubicBezTo>
                  <a:pt x="34290" y="1064260"/>
                  <a:pt x="0" y="1123950"/>
                  <a:pt x="0" y="1192530"/>
                </a:cubicBezTo>
                <a:cubicBezTo>
                  <a:pt x="0" y="1261110"/>
                  <a:pt x="34290" y="1322070"/>
                  <a:pt x="86360" y="1357630"/>
                </a:cubicBezTo>
                <a:cubicBezTo>
                  <a:pt x="34290" y="1393190"/>
                  <a:pt x="0" y="1454150"/>
                  <a:pt x="0" y="1522730"/>
                </a:cubicBezTo>
                <a:cubicBezTo>
                  <a:pt x="0" y="1591310"/>
                  <a:pt x="34290" y="1651000"/>
                  <a:pt x="86360" y="1687830"/>
                </a:cubicBezTo>
                <a:cubicBezTo>
                  <a:pt x="34290" y="1724660"/>
                  <a:pt x="0" y="1784350"/>
                  <a:pt x="0" y="1852930"/>
                </a:cubicBezTo>
                <a:cubicBezTo>
                  <a:pt x="0" y="1921510"/>
                  <a:pt x="34290" y="1981200"/>
                  <a:pt x="86360" y="2018030"/>
                </a:cubicBezTo>
                <a:cubicBezTo>
                  <a:pt x="34290" y="2054860"/>
                  <a:pt x="0" y="2114550"/>
                  <a:pt x="0" y="2183130"/>
                </a:cubicBezTo>
                <a:cubicBezTo>
                  <a:pt x="0" y="2251710"/>
                  <a:pt x="34290" y="2311400"/>
                  <a:pt x="86360" y="2348230"/>
                </a:cubicBezTo>
                <a:cubicBezTo>
                  <a:pt x="34290" y="2385060"/>
                  <a:pt x="0" y="2444750"/>
                  <a:pt x="0" y="2513330"/>
                </a:cubicBezTo>
                <a:cubicBezTo>
                  <a:pt x="0" y="2581910"/>
                  <a:pt x="34290" y="2642870"/>
                  <a:pt x="86360" y="2678430"/>
                </a:cubicBezTo>
                <a:cubicBezTo>
                  <a:pt x="34290" y="2713990"/>
                  <a:pt x="0" y="2774950"/>
                  <a:pt x="0" y="2843530"/>
                </a:cubicBezTo>
                <a:cubicBezTo>
                  <a:pt x="0" y="2912110"/>
                  <a:pt x="34290" y="2971800"/>
                  <a:pt x="86360" y="3008630"/>
                </a:cubicBezTo>
                <a:cubicBezTo>
                  <a:pt x="34290" y="3045460"/>
                  <a:pt x="0" y="3105150"/>
                  <a:pt x="0" y="3173730"/>
                </a:cubicBezTo>
                <a:cubicBezTo>
                  <a:pt x="0" y="3242310"/>
                  <a:pt x="34290" y="3302000"/>
                  <a:pt x="86360" y="3338830"/>
                </a:cubicBezTo>
                <a:cubicBezTo>
                  <a:pt x="34290" y="3375660"/>
                  <a:pt x="0" y="3435350"/>
                  <a:pt x="0" y="3503930"/>
                </a:cubicBezTo>
                <a:cubicBezTo>
                  <a:pt x="0" y="3572510"/>
                  <a:pt x="34290" y="3633470"/>
                  <a:pt x="86360" y="3669030"/>
                </a:cubicBezTo>
                <a:cubicBezTo>
                  <a:pt x="34290" y="3705860"/>
                  <a:pt x="0" y="3766820"/>
                  <a:pt x="0" y="3834130"/>
                </a:cubicBezTo>
                <a:cubicBezTo>
                  <a:pt x="0" y="3901440"/>
                  <a:pt x="34290" y="3962400"/>
                  <a:pt x="86360" y="3999230"/>
                </a:cubicBezTo>
                <a:cubicBezTo>
                  <a:pt x="34290" y="4036060"/>
                  <a:pt x="0" y="4095750"/>
                  <a:pt x="0" y="4164330"/>
                </a:cubicBezTo>
                <a:cubicBezTo>
                  <a:pt x="0" y="4232910"/>
                  <a:pt x="34290" y="4292600"/>
                  <a:pt x="86360" y="4329430"/>
                </a:cubicBezTo>
                <a:cubicBezTo>
                  <a:pt x="34290" y="4366260"/>
                  <a:pt x="0" y="4425950"/>
                  <a:pt x="0" y="4494530"/>
                </a:cubicBezTo>
                <a:cubicBezTo>
                  <a:pt x="0" y="4563110"/>
                  <a:pt x="34290" y="4622800"/>
                  <a:pt x="86360" y="4659630"/>
                </a:cubicBezTo>
                <a:cubicBezTo>
                  <a:pt x="34290" y="4696460"/>
                  <a:pt x="0" y="4756150"/>
                  <a:pt x="0" y="4824730"/>
                </a:cubicBezTo>
                <a:cubicBezTo>
                  <a:pt x="0" y="4893310"/>
                  <a:pt x="34290" y="4954270"/>
                  <a:pt x="86360" y="4989830"/>
                </a:cubicBezTo>
                <a:cubicBezTo>
                  <a:pt x="34290" y="5025390"/>
                  <a:pt x="0" y="5086350"/>
                  <a:pt x="0" y="5154930"/>
                </a:cubicBezTo>
                <a:cubicBezTo>
                  <a:pt x="0" y="5223510"/>
                  <a:pt x="34290" y="5283200"/>
                  <a:pt x="86360" y="5320030"/>
                </a:cubicBezTo>
                <a:cubicBezTo>
                  <a:pt x="34290" y="5356860"/>
                  <a:pt x="0" y="5416550"/>
                  <a:pt x="0" y="5485130"/>
                </a:cubicBezTo>
                <a:cubicBezTo>
                  <a:pt x="0" y="5553710"/>
                  <a:pt x="34290" y="5613400"/>
                  <a:pt x="86360" y="5650230"/>
                </a:cubicBezTo>
                <a:cubicBezTo>
                  <a:pt x="34290" y="5687060"/>
                  <a:pt x="0" y="5746750"/>
                  <a:pt x="0" y="5815330"/>
                </a:cubicBezTo>
                <a:cubicBezTo>
                  <a:pt x="0" y="5883910"/>
                  <a:pt x="34290" y="5944870"/>
                  <a:pt x="86360" y="5980430"/>
                </a:cubicBezTo>
                <a:cubicBezTo>
                  <a:pt x="76200" y="5986780"/>
                  <a:pt x="67310" y="5994400"/>
                  <a:pt x="59690" y="6003290"/>
                </a:cubicBezTo>
                <a:cubicBezTo>
                  <a:pt x="22860" y="6041390"/>
                  <a:pt x="0" y="6093460"/>
                  <a:pt x="0" y="6145530"/>
                </a:cubicBezTo>
                <a:cubicBezTo>
                  <a:pt x="0" y="6198870"/>
                  <a:pt x="20320" y="6249670"/>
                  <a:pt x="59690" y="6287770"/>
                </a:cubicBezTo>
                <a:cubicBezTo>
                  <a:pt x="97790" y="6325870"/>
                  <a:pt x="148590" y="6347460"/>
                  <a:pt x="201930" y="6347460"/>
                </a:cubicBezTo>
                <a:cubicBezTo>
                  <a:pt x="256540" y="6347460"/>
                  <a:pt x="307340" y="6325870"/>
                  <a:pt x="344170" y="6287770"/>
                </a:cubicBezTo>
                <a:cubicBezTo>
                  <a:pt x="353060" y="6278880"/>
                  <a:pt x="359410" y="6269990"/>
                  <a:pt x="367030" y="6261100"/>
                </a:cubicBezTo>
                <a:cubicBezTo>
                  <a:pt x="403860" y="6313170"/>
                  <a:pt x="463550" y="6347460"/>
                  <a:pt x="532130" y="6347460"/>
                </a:cubicBezTo>
                <a:cubicBezTo>
                  <a:pt x="600710" y="6347460"/>
                  <a:pt x="660400" y="6313170"/>
                  <a:pt x="697230" y="6261100"/>
                </a:cubicBezTo>
                <a:cubicBezTo>
                  <a:pt x="734060" y="6313170"/>
                  <a:pt x="793750" y="6347460"/>
                  <a:pt x="862330" y="6347460"/>
                </a:cubicBezTo>
                <a:cubicBezTo>
                  <a:pt x="930910" y="6347460"/>
                  <a:pt x="990600" y="6313170"/>
                  <a:pt x="1027430" y="6261100"/>
                </a:cubicBezTo>
                <a:cubicBezTo>
                  <a:pt x="1064260" y="6313170"/>
                  <a:pt x="1123950" y="6347460"/>
                  <a:pt x="1192530" y="6347460"/>
                </a:cubicBezTo>
                <a:cubicBezTo>
                  <a:pt x="1261110" y="6347460"/>
                  <a:pt x="1320800" y="6313170"/>
                  <a:pt x="1357630" y="6261100"/>
                </a:cubicBezTo>
                <a:cubicBezTo>
                  <a:pt x="1394460" y="6313170"/>
                  <a:pt x="1455420" y="6347460"/>
                  <a:pt x="1522730" y="6347460"/>
                </a:cubicBezTo>
                <a:cubicBezTo>
                  <a:pt x="1591310" y="6347460"/>
                  <a:pt x="1651000" y="6313170"/>
                  <a:pt x="1687830" y="6261100"/>
                </a:cubicBezTo>
                <a:cubicBezTo>
                  <a:pt x="1724660" y="6313170"/>
                  <a:pt x="1784350" y="6347460"/>
                  <a:pt x="1852930" y="6347460"/>
                </a:cubicBezTo>
                <a:cubicBezTo>
                  <a:pt x="1921510" y="6347460"/>
                  <a:pt x="1981200" y="6313170"/>
                  <a:pt x="2018030" y="6261100"/>
                </a:cubicBezTo>
                <a:cubicBezTo>
                  <a:pt x="2054860" y="6313170"/>
                  <a:pt x="2114550" y="6347460"/>
                  <a:pt x="2183130" y="6347460"/>
                </a:cubicBezTo>
                <a:cubicBezTo>
                  <a:pt x="2251710" y="6347460"/>
                  <a:pt x="2311400" y="6313170"/>
                  <a:pt x="2348230" y="6261100"/>
                </a:cubicBezTo>
                <a:cubicBezTo>
                  <a:pt x="2385060" y="6313170"/>
                  <a:pt x="2444750" y="6347460"/>
                  <a:pt x="2513330" y="6347460"/>
                </a:cubicBezTo>
                <a:cubicBezTo>
                  <a:pt x="2581910" y="6347460"/>
                  <a:pt x="2642870" y="6313170"/>
                  <a:pt x="2678430" y="6261100"/>
                </a:cubicBezTo>
                <a:cubicBezTo>
                  <a:pt x="2715260" y="6313170"/>
                  <a:pt x="2776220" y="6347460"/>
                  <a:pt x="2843530" y="6347460"/>
                </a:cubicBezTo>
                <a:cubicBezTo>
                  <a:pt x="2912110" y="6347460"/>
                  <a:pt x="2971800" y="6313170"/>
                  <a:pt x="3008630" y="6261100"/>
                </a:cubicBezTo>
                <a:cubicBezTo>
                  <a:pt x="3045460" y="6313170"/>
                  <a:pt x="3105150" y="6347460"/>
                  <a:pt x="3173730" y="6347460"/>
                </a:cubicBezTo>
                <a:cubicBezTo>
                  <a:pt x="3242310" y="6347460"/>
                  <a:pt x="3302000" y="6313170"/>
                  <a:pt x="3338830" y="6261100"/>
                </a:cubicBezTo>
                <a:cubicBezTo>
                  <a:pt x="3375660" y="6313170"/>
                  <a:pt x="3435350" y="6347460"/>
                  <a:pt x="3503930" y="6347460"/>
                </a:cubicBezTo>
                <a:cubicBezTo>
                  <a:pt x="3572510" y="6347460"/>
                  <a:pt x="3632200" y="6313170"/>
                  <a:pt x="3669030" y="6261100"/>
                </a:cubicBezTo>
                <a:cubicBezTo>
                  <a:pt x="3705860" y="6313170"/>
                  <a:pt x="3765550" y="6347460"/>
                  <a:pt x="3834130" y="6347460"/>
                </a:cubicBezTo>
                <a:cubicBezTo>
                  <a:pt x="3902710" y="6347460"/>
                  <a:pt x="3963670" y="6313170"/>
                  <a:pt x="3999230" y="6261100"/>
                </a:cubicBezTo>
                <a:cubicBezTo>
                  <a:pt x="4036060" y="6313170"/>
                  <a:pt x="4095750" y="6347460"/>
                  <a:pt x="4164330" y="6347460"/>
                </a:cubicBezTo>
                <a:cubicBezTo>
                  <a:pt x="4232910" y="6347460"/>
                  <a:pt x="4292600" y="6313170"/>
                  <a:pt x="4329430" y="6261100"/>
                </a:cubicBezTo>
                <a:cubicBezTo>
                  <a:pt x="4366260" y="6313170"/>
                  <a:pt x="4425950" y="6347460"/>
                  <a:pt x="4494530" y="6347460"/>
                </a:cubicBezTo>
                <a:cubicBezTo>
                  <a:pt x="4563110" y="6347460"/>
                  <a:pt x="4622800" y="6313170"/>
                  <a:pt x="4659630" y="6261100"/>
                </a:cubicBezTo>
                <a:cubicBezTo>
                  <a:pt x="4696460" y="6313170"/>
                  <a:pt x="4756150" y="6347460"/>
                  <a:pt x="4824730" y="6347460"/>
                </a:cubicBezTo>
                <a:cubicBezTo>
                  <a:pt x="4893310" y="6347460"/>
                  <a:pt x="4954270" y="6313170"/>
                  <a:pt x="4989830" y="6261100"/>
                </a:cubicBezTo>
                <a:cubicBezTo>
                  <a:pt x="5026660" y="6313170"/>
                  <a:pt x="5087620" y="6347460"/>
                  <a:pt x="5154930" y="6347460"/>
                </a:cubicBezTo>
                <a:cubicBezTo>
                  <a:pt x="5223510" y="6347460"/>
                  <a:pt x="5283200" y="6313170"/>
                  <a:pt x="5320030" y="6261100"/>
                </a:cubicBezTo>
                <a:cubicBezTo>
                  <a:pt x="5356860" y="6313170"/>
                  <a:pt x="5416550" y="6347460"/>
                  <a:pt x="5485130" y="6347460"/>
                </a:cubicBezTo>
                <a:cubicBezTo>
                  <a:pt x="5553710" y="6347460"/>
                  <a:pt x="5613400" y="6313170"/>
                  <a:pt x="5650230" y="6261100"/>
                </a:cubicBezTo>
                <a:cubicBezTo>
                  <a:pt x="5687060" y="6313170"/>
                  <a:pt x="5746750" y="6347460"/>
                  <a:pt x="5815330" y="6347460"/>
                </a:cubicBezTo>
                <a:cubicBezTo>
                  <a:pt x="5883910" y="6347460"/>
                  <a:pt x="5943600" y="6313170"/>
                  <a:pt x="5980430" y="6261100"/>
                </a:cubicBezTo>
                <a:cubicBezTo>
                  <a:pt x="5986780" y="6271260"/>
                  <a:pt x="5994400" y="6280150"/>
                  <a:pt x="6003290" y="6287770"/>
                </a:cubicBezTo>
                <a:cubicBezTo>
                  <a:pt x="6041390" y="6325870"/>
                  <a:pt x="6092190" y="6347460"/>
                  <a:pt x="6145530" y="6347460"/>
                </a:cubicBezTo>
                <a:cubicBezTo>
                  <a:pt x="6198870" y="6347460"/>
                  <a:pt x="6249670" y="6325870"/>
                  <a:pt x="6287770" y="6287770"/>
                </a:cubicBezTo>
                <a:cubicBezTo>
                  <a:pt x="6325870" y="6249670"/>
                  <a:pt x="6347460" y="6198870"/>
                  <a:pt x="6347460" y="6145530"/>
                </a:cubicBezTo>
                <a:cubicBezTo>
                  <a:pt x="6347460" y="6092190"/>
                  <a:pt x="6325870" y="6040120"/>
                  <a:pt x="6287770" y="6003290"/>
                </a:cubicBezTo>
                <a:cubicBezTo>
                  <a:pt x="6278880" y="5994400"/>
                  <a:pt x="6269990" y="5988050"/>
                  <a:pt x="6261100" y="5980430"/>
                </a:cubicBezTo>
                <a:cubicBezTo>
                  <a:pt x="6313170" y="5943600"/>
                  <a:pt x="6347460" y="5883910"/>
                  <a:pt x="6347460" y="5815330"/>
                </a:cubicBezTo>
                <a:cubicBezTo>
                  <a:pt x="6347460" y="5746750"/>
                  <a:pt x="6313170" y="5687060"/>
                  <a:pt x="6261100" y="5650230"/>
                </a:cubicBezTo>
                <a:cubicBezTo>
                  <a:pt x="6313170" y="5613400"/>
                  <a:pt x="6347460" y="5553710"/>
                  <a:pt x="6347460" y="5485130"/>
                </a:cubicBezTo>
                <a:cubicBezTo>
                  <a:pt x="6347460" y="5416550"/>
                  <a:pt x="6313170" y="5356860"/>
                  <a:pt x="6261100" y="5320030"/>
                </a:cubicBezTo>
                <a:cubicBezTo>
                  <a:pt x="6313170" y="5283200"/>
                  <a:pt x="6347460" y="5223510"/>
                  <a:pt x="6347460" y="5154930"/>
                </a:cubicBezTo>
                <a:cubicBezTo>
                  <a:pt x="6347460" y="5086350"/>
                  <a:pt x="6313170" y="5025390"/>
                  <a:pt x="6261100" y="4989830"/>
                </a:cubicBezTo>
                <a:cubicBezTo>
                  <a:pt x="6313170" y="4953000"/>
                  <a:pt x="6347460" y="4892040"/>
                  <a:pt x="6347460" y="4824730"/>
                </a:cubicBezTo>
                <a:cubicBezTo>
                  <a:pt x="6347460" y="4756150"/>
                  <a:pt x="6313170" y="4696460"/>
                  <a:pt x="6261100" y="4659630"/>
                </a:cubicBezTo>
                <a:cubicBezTo>
                  <a:pt x="6313170" y="4622800"/>
                  <a:pt x="6347460" y="4563110"/>
                  <a:pt x="6347460" y="4494530"/>
                </a:cubicBezTo>
                <a:cubicBezTo>
                  <a:pt x="6347460" y="4425950"/>
                  <a:pt x="6313170" y="4366260"/>
                  <a:pt x="6261100" y="4329430"/>
                </a:cubicBezTo>
                <a:cubicBezTo>
                  <a:pt x="6313170" y="4292600"/>
                  <a:pt x="6347460" y="4232910"/>
                  <a:pt x="6347460" y="4164330"/>
                </a:cubicBezTo>
                <a:cubicBezTo>
                  <a:pt x="6347460" y="4095750"/>
                  <a:pt x="6313170" y="4036060"/>
                  <a:pt x="6261100" y="3999230"/>
                </a:cubicBezTo>
                <a:cubicBezTo>
                  <a:pt x="6313170" y="3962400"/>
                  <a:pt x="6347460" y="3901440"/>
                  <a:pt x="6347460" y="3834130"/>
                </a:cubicBezTo>
                <a:cubicBezTo>
                  <a:pt x="6347460" y="3765550"/>
                  <a:pt x="6313170" y="3704590"/>
                  <a:pt x="6261100" y="3669030"/>
                </a:cubicBezTo>
                <a:cubicBezTo>
                  <a:pt x="6313170" y="3632200"/>
                  <a:pt x="6347460" y="3572510"/>
                  <a:pt x="6347460" y="3503930"/>
                </a:cubicBezTo>
                <a:cubicBezTo>
                  <a:pt x="6347460" y="3435350"/>
                  <a:pt x="6313170" y="3375660"/>
                  <a:pt x="6261100" y="3338830"/>
                </a:cubicBezTo>
                <a:cubicBezTo>
                  <a:pt x="6313170" y="3302000"/>
                  <a:pt x="6347460" y="3242310"/>
                  <a:pt x="6347460" y="3173730"/>
                </a:cubicBezTo>
                <a:cubicBezTo>
                  <a:pt x="6347460" y="3105150"/>
                  <a:pt x="6313170" y="3045460"/>
                  <a:pt x="6261100" y="3008630"/>
                </a:cubicBezTo>
                <a:cubicBezTo>
                  <a:pt x="6313170" y="2971800"/>
                  <a:pt x="6347460" y="2912110"/>
                  <a:pt x="6347460" y="2843530"/>
                </a:cubicBezTo>
                <a:cubicBezTo>
                  <a:pt x="6347460" y="2774950"/>
                  <a:pt x="6313170" y="2713990"/>
                  <a:pt x="6261100" y="2678430"/>
                </a:cubicBezTo>
                <a:cubicBezTo>
                  <a:pt x="6313170" y="2641600"/>
                  <a:pt x="6347460" y="2580640"/>
                  <a:pt x="6347460" y="2513330"/>
                </a:cubicBezTo>
                <a:cubicBezTo>
                  <a:pt x="6347460" y="2444750"/>
                  <a:pt x="6313170" y="2383790"/>
                  <a:pt x="6261100" y="2348230"/>
                </a:cubicBezTo>
                <a:cubicBezTo>
                  <a:pt x="6313170" y="2311400"/>
                  <a:pt x="6347460" y="2251710"/>
                  <a:pt x="6347460" y="2183130"/>
                </a:cubicBezTo>
                <a:cubicBezTo>
                  <a:pt x="6347460" y="2114550"/>
                  <a:pt x="6313170" y="2054860"/>
                  <a:pt x="6261100" y="2018030"/>
                </a:cubicBezTo>
                <a:cubicBezTo>
                  <a:pt x="6313170" y="1981200"/>
                  <a:pt x="6347460" y="1921510"/>
                  <a:pt x="6347460" y="1852930"/>
                </a:cubicBezTo>
                <a:cubicBezTo>
                  <a:pt x="6347460" y="1784350"/>
                  <a:pt x="6313170" y="1724660"/>
                  <a:pt x="6261100" y="1687830"/>
                </a:cubicBezTo>
                <a:cubicBezTo>
                  <a:pt x="6313170" y="1651000"/>
                  <a:pt x="6347460" y="1591310"/>
                  <a:pt x="6347460" y="1522730"/>
                </a:cubicBezTo>
                <a:cubicBezTo>
                  <a:pt x="6347460" y="1454150"/>
                  <a:pt x="6313170" y="1393190"/>
                  <a:pt x="6261100" y="1357630"/>
                </a:cubicBezTo>
                <a:cubicBezTo>
                  <a:pt x="6313170" y="1322070"/>
                  <a:pt x="6347460" y="1261110"/>
                  <a:pt x="6347460" y="1192530"/>
                </a:cubicBezTo>
                <a:cubicBezTo>
                  <a:pt x="6347460" y="1123950"/>
                  <a:pt x="6313170" y="1064260"/>
                  <a:pt x="6261100" y="1027430"/>
                </a:cubicBezTo>
                <a:cubicBezTo>
                  <a:pt x="6313170" y="990600"/>
                  <a:pt x="6347460" y="930910"/>
                  <a:pt x="6347460" y="862330"/>
                </a:cubicBezTo>
                <a:cubicBezTo>
                  <a:pt x="6347460" y="793750"/>
                  <a:pt x="6313170" y="734060"/>
                  <a:pt x="6261100" y="697230"/>
                </a:cubicBezTo>
                <a:cubicBezTo>
                  <a:pt x="6315710" y="660400"/>
                  <a:pt x="6350000" y="600710"/>
                  <a:pt x="6350000" y="532130"/>
                </a:cubicBezTo>
                <a:close/>
              </a:path>
            </a:pathLst>
          </a:custGeom>
          <a:solidFill>
            <a:srgbClr val="26071A"/>
          </a:solidFill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59810C-2131-43CE-DBB4-3EE089147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6867" y="1972031"/>
            <a:ext cx="3918856" cy="4626987"/>
          </a:xfrm>
          <a:prstGeom prst="rect">
            <a:avLst/>
          </a:prstGeom>
        </p:spPr>
      </p:pic>
      <p:pic>
        <p:nvPicPr>
          <p:cNvPr id="5" name="Picture 4" descr="Corner Spider Web PNG Transparent Background, Free Download ...">
            <a:extLst>
              <a:ext uri="{FF2B5EF4-FFF2-40B4-BE49-F238E27FC236}">
                <a16:creationId xmlns:a16="http://schemas.microsoft.com/office/drawing/2014/main" id="{BF5ACD39-5D37-67AD-61E4-D38D56E57B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" b="-1"/>
          <a:stretch>
            <a:fillRect/>
          </a:stretch>
        </p:blipFill>
        <p:spPr bwMode="auto">
          <a:xfrm>
            <a:off x="-22290" y="-3278"/>
            <a:ext cx="1826351" cy="158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9">
            <a:extLst>
              <a:ext uri="{FF2B5EF4-FFF2-40B4-BE49-F238E27FC236}">
                <a16:creationId xmlns:a16="http://schemas.microsoft.com/office/drawing/2014/main" id="{B6986C07-F3F8-AFC4-95BB-E653E8C9BF29}"/>
              </a:ext>
            </a:extLst>
          </p:cNvPr>
          <p:cNvSpPr/>
          <p:nvPr/>
        </p:nvSpPr>
        <p:spPr>
          <a:xfrm rot="65506">
            <a:off x="1524822" y="221679"/>
            <a:ext cx="4988296" cy="1230740"/>
          </a:xfrm>
          <a:custGeom>
            <a:avLst/>
            <a:gdLst/>
            <a:ahLst/>
            <a:cxnLst/>
            <a:rect l="l" t="t" r="r" b="b"/>
            <a:pathLst>
              <a:path w="2015420" h="476421">
                <a:moveTo>
                  <a:pt x="0" y="0"/>
                </a:moveTo>
                <a:lnTo>
                  <a:pt x="2015420" y="0"/>
                </a:lnTo>
                <a:lnTo>
                  <a:pt x="2015420" y="476421"/>
                </a:lnTo>
                <a:lnTo>
                  <a:pt x="0" y="476421"/>
                </a:lnTo>
                <a:close/>
              </a:path>
            </a:pathLst>
          </a:custGeom>
          <a:solidFill>
            <a:srgbClr val="26071A"/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7EB53E-A4B8-EF45-C7C3-0E91C2342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63532">
            <a:off x="2485293" y="-107834"/>
            <a:ext cx="3629105" cy="1325562"/>
          </a:xfrm>
        </p:spPr>
        <p:txBody>
          <a:bodyPr/>
          <a:lstStyle/>
          <a:p>
            <a:r>
              <a:rPr lang="en-US">
                <a:solidFill>
                  <a:srgbClr val="FBD776"/>
                </a:solidFill>
              </a:rPr>
              <a:t>Test setups</a:t>
            </a:r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F36B0850-D82F-9D18-FBCC-328D03816F93}"/>
              </a:ext>
            </a:extLst>
          </p:cNvPr>
          <p:cNvSpPr/>
          <p:nvPr/>
        </p:nvSpPr>
        <p:spPr>
          <a:xfrm rot="65506">
            <a:off x="7152192" y="143987"/>
            <a:ext cx="4733155" cy="1023867"/>
          </a:xfrm>
          <a:custGeom>
            <a:avLst/>
            <a:gdLst/>
            <a:ahLst/>
            <a:cxnLst/>
            <a:rect l="l" t="t" r="r" b="b"/>
            <a:pathLst>
              <a:path w="2015420" h="476421">
                <a:moveTo>
                  <a:pt x="0" y="0"/>
                </a:moveTo>
                <a:lnTo>
                  <a:pt x="2015420" y="0"/>
                </a:lnTo>
                <a:lnTo>
                  <a:pt x="2015420" y="476421"/>
                </a:lnTo>
                <a:lnTo>
                  <a:pt x="0" y="476421"/>
                </a:lnTo>
                <a:close/>
              </a:path>
            </a:pathLst>
          </a:custGeom>
          <a:solidFill>
            <a:srgbClr val="26071A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01931C-E24F-990D-52B2-1884F1D2E0C7}"/>
              </a:ext>
            </a:extLst>
          </p:cNvPr>
          <p:cNvSpPr txBox="1"/>
          <p:nvPr/>
        </p:nvSpPr>
        <p:spPr>
          <a:xfrm rot="178484">
            <a:off x="7826784" y="444699"/>
            <a:ext cx="337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FBD776"/>
                </a:solidFill>
              </a:rPr>
              <a:t>test_credentials.py</a:t>
            </a:r>
          </a:p>
        </p:txBody>
      </p:sp>
      <p:sp>
        <p:nvSpPr>
          <p:cNvPr id="13" name="Freeform 26">
            <a:extLst>
              <a:ext uri="{FF2B5EF4-FFF2-40B4-BE49-F238E27FC236}">
                <a16:creationId xmlns:a16="http://schemas.microsoft.com/office/drawing/2014/main" id="{4154348A-C277-B8DF-062B-CD015CE5F519}"/>
              </a:ext>
            </a:extLst>
          </p:cNvPr>
          <p:cNvSpPr/>
          <p:nvPr/>
        </p:nvSpPr>
        <p:spPr>
          <a:xfrm>
            <a:off x="11579387" y="1055118"/>
            <a:ext cx="1147476" cy="1669608"/>
          </a:xfrm>
          <a:custGeom>
            <a:avLst/>
            <a:gdLst/>
            <a:ahLst/>
            <a:cxnLst/>
            <a:rect l="l" t="t" r="r" b="b"/>
            <a:pathLst>
              <a:path w="1147476" h="1669608">
                <a:moveTo>
                  <a:pt x="0" y="0"/>
                </a:moveTo>
                <a:lnTo>
                  <a:pt x="1147476" y="0"/>
                </a:lnTo>
                <a:lnTo>
                  <a:pt x="1147476" y="1669608"/>
                </a:lnTo>
                <a:lnTo>
                  <a:pt x="0" y="16696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AAC56B19-8790-DE15-9AEB-C7B2E3FB25EB}"/>
              </a:ext>
            </a:extLst>
          </p:cNvPr>
          <p:cNvSpPr/>
          <p:nvPr/>
        </p:nvSpPr>
        <p:spPr>
          <a:xfrm>
            <a:off x="5976750" y="3318043"/>
            <a:ext cx="1801559" cy="1745875"/>
          </a:xfrm>
          <a:custGeom>
            <a:avLst/>
            <a:gdLst/>
            <a:ahLst/>
            <a:cxnLst/>
            <a:rect l="l" t="t" r="r" b="b"/>
            <a:pathLst>
              <a:path w="1801559" h="1745875">
                <a:moveTo>
                  <a:pt x="0" y="0"/>
                </a:moveTo>
                <a:lnTo>
                  <a:pt x="1801559" y="0"/>
                </a:lnTo>
                <a:lnTo>
                  <a:pt x="1801559" y="1745875"/>
                </a:lnTo>
                <a:lnTo>
                  <a:pt x="0" y="17458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C3D5AD-83A7-C0F1-CF19-85353DBB86B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21339" y="1499831"/>
            <a:ext cx="3536165" cy="509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414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C0FB9-5780-A3FC-A43E-5AAA2423D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4C3992-B0EB-73C6-CA1F-98F4D10AEF21}"/>
              </a:ext>
            </a:extLst>
          </p:cNvPr>
          <p:cNvGrpSpPr/>
          <p:nvPr/>
        </p:nvGrpSpPr>
        <p:grpSpPr>
          <a:xfrm>
            <a:off x="-1289463" y="-520996"/>
            <a:ext cx="14828254" cy="8605547"/>
            <a:chOff x="-1601716" y="-445061"/>
            <a:chExt cx="21370578" cy="12404643"/>
          </a:xfrm>
        </p:grpSpPr>
        <p:sp>
          <p:nvSpPr>
            <p:cNvPr id="6" name="Freeform 2">
              <a:extLst>
                <a:ext uri="{FF2B5EF4-FFF2-40B4-BE49-F238E27FC236}">
                  <a16:creationId xmlns:a16="http://schemas.microsoft.com/office/drawing/2014/main" id="{8C47D569-B34C-DDD5-7CA8-628D791C6347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9815B2E3-FFEB-643D-043B-FE3D2834D8FE}"/>
                </a:ext>
              </a:extLst>
            </p:cNvPr>
            <p:cNvSpPr/>
            <p:nvPr/>
          </p:nvSpPr>
          <p:spPr>
            <a:xfrm rot="4744876">
              <a:off x="-1602747" y="6328669"/>
              <a:ext cx="5631944" cy="5629881"/>
            </a:xfrm>
            <a:custGeom>
              <a:avLst/>
              <a:gdLst/>
              <a:ahLst/>
              <a:cxnLst/>
              <a:rect l="l" t="t" r="r" b="b"/>
              <a:pathLst>
                <a:path w="5630912" h="5630912">
                  <a:moveTo>
                    <a:pt x="0" y="0"/>
                  </a:moveTo>
                  <a:lnTo>
                    <a:pt x="5630912" y="0"/>
                  </a:lnTo>
                  <a:lnTo>
                    <a:pt x="5630912" y="5630912"/>
                  </a:lnTo>
                  <a:lnTo>
                    <a:pt x="0" y="5630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1D9899C-43C6-8E9A-F1E1-85D90F53A5EF}"/>
                </a:ext>
              </a:extLst>
            </p:cNvPr>
            <p:cNvSpPr/>
            <p:nvPr/>
          </p:nvSpPr>
          <p:spPr>
            <a:xfrm>
              <a:off x="600371" y="2922549"/>
              <a:ext cx="17227487" cy="6694902"/>
            </a:xfrm>
            <a:custGeom>
              <a:avLst/>
              <a:gdLst/>
              <a:ahLst/>
              <a:cxnLst/>
              <a:rect l="l" t="t" r="r" b="b"/>
              <a:pathLst>
                <a:path w="7620000" h="3462020">
                  <a:moveTo>
                    <a:pt x="388620" y="388620"/>
                  </a:moveTo>
                  <a:lnTo>
                    <a:pt x="388620" y="3074670"/>
                  </a:lnTo>
                  <a:lnTo>
                    <a:pt x="7231380" y="3074670"/>
                  </a:lnTo>
                  <a:lnTo>
                    <a:pt x="7231380" y="388620"/>
                  </a:lnTo>
                  <a:lnTo>
                    <a:pt x="388620" y="388620"/>
                  </a:lnTo>
                  <a:close/>
                  <a:moveTo>
                    <a:pt x="201930" y="0"/>
                  </a:moveTo>
                  <a:lnTo>
                    <a:pt x="490220" y="0"/>
                  </a:lnTo>
                  <a:cubicBezTo>
                    <a:pt x="490220" y="111760"/>
                    <a:pt x="580390" y="201930"/>
                    <a:pt x="692150" y="201930"/>
                  </a:cubicBezTo>
                  <a:cubicBezTo>
                    <a:pt x="803910" y="201930"/>
                    <a:pt x="895350" y="111760"/>
                    <a:pt x="895350" y="0"/>
                  </a:cubicBezTo>
                  <a:lnTo>
                    <a:pt x="1183640" y="0"/>
                  </a:lnTo>
                  <a:cubicBezTo>
                    <a:pt x="1183640" y="111760"/>
                    <a:pt x="1273810" y="201930"/>
                    <a:pt x="1385570" y="201930"/>
                  </a:cubicBezTo>
                  <a:cubicBezTo>
                    <a:pt x="1497330" y="201930"/>
                    <a:pt x="1587500" y="111760"/>
                    <a:pt x="1587500" y="0"/>
                  </a:cubicBezTo>
                  <a:lnTo>
                    <a:pt x="1875790" y="0"/>
                  </a:lnTo>
                  <a:cubicBezTo>
                    <a:pt x="1875790" y="111760"/>
                    <a:pt x="1965960" y="201930"/>
                    <a:pt x="2077720" y="201930"/>
                  </a:cubicBezTo>
                  <a:cubicBezTo>
                    <a:pt x="2189480" y="201930"/>
                    <a:pt x="2279650" y="111760"/>
                    <a:pt x="2279650" y="0"/>
                  </a:cubicBezTo>
                  <a:lnTo>
                    <a:pt x="2567940" y="0"/>
                  </a:lnTo>
                  <a:cubicBezTo>
                    <a:pt x="2567940" y="111760"/>
                    <a:pt x="2658110" y="201930"/>
                    <a:pt x="2769870" y="201930"/>
                  </a:cubicBezTo>
                  <a:cubicBezTo>
                    <a:pt x="2881630" y="201930"/>
                    <a:pt x="2973070" y="111760"/>
                    <a:pt x="2973070" y="0"/>
                  </a:cubicBezTo>
                  <a:lnTo>
                    <a:pt x="3261360" y="0"/>
                  </a:lnTo>
                  <a:cubicBezTo>
                    <a:pt x="3261360" y="111760"/>
                    <a:pt x="3351530" y="201930"/>
                    <a:pt x="3463290" y="201930"/>
                  </a:cubicBezTo>
                  <a:cubicBezTo>
                    <a:pt x="3575050" y="201930"/>
                    <a:pt x="3665220" y="111760"/>
                    <a:pt x="3665220" y="0"/>
                  </a:cubicBezTo>
                  <a:lnTo>
                    <a:pt x="3953510" y="0"/>
                  </a:lnTo>
                  <a:cubicBezTo>
                    <a:pt x="3953510" y="111760"/>
                    <a:pt x="4043680" y="201930"/>
                    <a:pt x="4155440" y="201930"/>
                  </a:cubicBezTo>
                  <a:cubicBezTo>
                    <a:pt x="4267200" y="201930"/>
                    <a:pt x="4357370" y="111760"/>
                    <a:pt x="4357370" y="0"/>
                  </a:cubicBezTo>
                  <a:lnTo>
                    <a:pt x="4645660" y="0"/>
                  </a:lnTo>
                  <a:cubicBezTo>
                    <a:pt x="4645660" y="111760"/>
                    <a:pt x="4735830" y="201930"/>
                    <a:pt x="4847590" y="201930"/>
                  </a:cubicBezTo>
                  <a:cubicBezTo>
                    <a:pt x="4959350" y="201930"/>
                    <a:pt x="5049520" y="111760"/>
                    <a:pt x="5049520" y="0"/>
                  </a:cubicBezTo>
                  <a:lnTo>
                    <a:pt x="5337810" y="0"/>
                  </a:lnTo>
                  <a:cubicBezTo>
                    <a:pt x="5337810" y="111760"/>
                    <a:pt x="5427980" y="201930"/>
                    <a:pt x="5539740" y="201930"/>
                  </a:cubicBezTo>
                  <a:cubicBezTo>
                    <a:pt x="5651500" y="201930"/>
                    <a:pt x="5741670" y="111760"/>
                    <a:pt x="5741670" y="0"/>
                  </a:cubicBezTo>
                  <a:lnTo>
                    <a:pt x="6032500" y="0"/>
                  </a:lnTo>
                  <a:cubicBezTo>
                    <a:pt x="6032500" y="111760"/>
                    <a:pt x="6122670" y="201930"/>
                    <a:pt x="6234430" y="201930"/>
                  </a:cubicBezTo>
                  <a:cubicBezTo>
                    <a:pt x="6346190" y="201930"/>
                    <a:pt x="6436360" y="111760"/>
                    <a:pt x="6436360" y="0"/>
                  </a:cubicBezTo>
                  <a:lnTo>
                    <a:pt x="6724650" y="0"/>
                  </a:lnTo>
                  <a:cubicBezTo>
                    <a:pt x="6724650" y="111760"/>
                    <a:pt x="6814820" y="201930"/>
                    <a:pt x="6926580" y="201930"/>
                  </a:cubicBezTo>
                  <a:cubicBezTo>
                    <a:pt x="7038341" y="201930"/>
                    <a:pt x="7128510" y="111760"/>
                    <a:pt x="7128510" y="0"/>
                  </a:cubicBezTo>
                  <a:lnTo>
                    <a:pt x="7416800" y="0"/>
                  </a:lnTo>
                  <a:cubicBezTo>
                    <a:pt x="7416800" y="111760"/>
                    <a:pt x="7506970" y="201930"/>
                    <a:pt x="7618730" y="201930"/>
                  </a:cubicBezTo>
                  <a:lnTo>
                    <a:pt x="7618730" y="490220"/>
                  </a:lnTo>
                  <a:cubicBezTo>
                    <a:pt x="7506970" y="490220"/>
                    <a:pt x="7416800" y="580390"/>
                    <a:pt x="7416800" y="692150"/>
                  </a:cubicBezTo>
                  <a:cubicBezTo>
                    <a:pt x="7416800" y="803910"/>
                    <a:pt x="7506970" y="894080"/>
                    <a:pt x="7618730" y="894080"/>
                  </a:cubicBezTo>
                  <a:lnTo>
                    <a:pt x="7618730" y="1182370"/>
                  </a:lnTo>
                  <a:cubicBezTo>
                    <a:pt x="7506970" y="1182370"/>
                    <a:pt x="7416800" y="1272540"/>
                    <a:pt x="7416800" y="1384300"/>
                  </a:cubicBezTo>
                  <a:cubicBezTo>
                    <a:pt x="7416800" y="1496060"/>
                    <a:pt x="7508240" y="1587500"/>
                    <a:pt x="7620000" y="1587500"/>
                  </a:cubicBezTo>
                  <a:lnTo>
                    <a:pt x="7620000" y="1875790"/>
                  </a:lnTo>
                  <a:cubicBezTo>
                    <a:pt x="7508240" y="1875790"/>
                    <a:pt x="7418070" y="1965960"/>
                    <a:pt x="7418070" y="2077720"/>
                  </a:cubicBezTo>
                  <a:cubicBezTo>
                    <a:pt x="7418070" y="2189480"/>
                    <a:pt x="7508239" y="2279650"/>
                    <a:pt x="7620000" y="2279650"/>
                  </a:cubicBezTo>
                  <a:lnTo>
                    <a:pt x="7620000" y="2567940"/>
                  </a:lnTo>
                  <a:cubicBezTo>
                    <a:pt x="7508240" y="2567940"/>
                    <a:pt x="7418070" y="2658110"/>
                    <a:pt x="7418070" y="2769870"/>
                  </a:cubicBezTo>
                  <a:cubicBezTo>
                    <a:pt x="7418070" y="2881630"/>
                    <a:pt x="7508240" y="2971800"/>
                    <a:pt x="7620000" y="2971800"/>
                  </a:cubicBezTo>
                  <a:lnTo>
                    <a:pt x="7620000" y="3260090"/>
                  </a:lnTo>
                  <a:cubicBezTo>
                    <a:pt x="7508240" y="3260090"/>
                    <a:pt x="7418070" y="3350260"/>
                    <a:pt x="7418070" y="3462020"/>
                  </a:cubicBezTo>
                  <a:lnTo>
                    <a:pt x="7129780" y="3462020"/>
                  </a:lnTo>
                  <a:cubicBezTo>
                    <a:pt x="7129780" y="3350260"/>
                    <a:pt x="7039610" y="3260090"/>
                    <a:pt x="6927849" y="3260090"/>
                  </a:cubicBezTo>
                  <a:cubicBezTo>
                    <a:pt x="6816089" y="3260090"/>
                    <a:pt x="6725919" y="3350260"/>
                    <a:pt x="6725919" y="3462020"/>
                  </a:cubicBezTo>
                  <a:lnTo>
                    <a:pt x="6437629" y="3462020"/>
                  </a:lnTo>
                  <a:cubicBezTo>
                    <a:pt x="6437629" y="3350260"/>
                    <a:pt x="6347459" y="3260090"/>
                    <a:pt x="6235699" y="3260090"/>
                  </a:cubicBezTo>
                  <a:cubicBezTo>
                    <a:pt x="6123939" y="3260090"/>
                    <a:pt x="6033769" y="3350260"/>
                    <a:pt x="6033769" y="3462020"/>
                  </a:cubicBezTo>
                  <a:lnTo>
                    <a:pt x="5745479" y="3462020"/>
                  </a:lnTo>
                  <a:cubicBezTo>
                    <a:pt x="5745479" y="3350260"/>
                    <a:pt x="5655309" y="3260090"/>
                    <a:pt x="5543549" y="3260090"/>
                  </a:cubicBezTo>
                  <a:cubicBezTo>
                    <a:pt x="5431789" y="3260090"/>
                    <a:pt x="5341619" y="3350260"/>
                    <a:pt x="5341619" y="3462020"/>
                  </a:cubicBezTo>
                  <a:lnTo>
                    <a:pt x="5053329" y="3462020"/>
                  </a:lnTo>
                  <a:cubicBezTo>
                    <a:pt x="5053329" y="3350260"/>
                    <a:pt x="4963159" y="3260090"/>
                    <a:pt x="4851399" y="3260090"/>
                  </a:cubicBezTo>
                  <a:cubicBezTo>
                    <a:pt x="4739639" y="3260090"/>
                    <a:pt x="4649469" y="3350260"/>
                    <a:pt x="4649469" y="3462020"/>
                  </a:cubicBezTo>
                  <a:lnTo>
                    <a:pt x="4361179" y="3462020"/>
                  </a:lnTo>
                  <a:cubicBezTo>
                    <a:pt x="4361179" y="3350260"/>
                    <a:pt x="4271009" y="3260090"/>
                    <a:pt x="4159249" y="3260090"/>
                  </a:cubicBezTo>
                  <a:cubicBezTo>
                    <a:pt x="4047489" y="3260090"/>
                    <a:pt x="3957319" y="3350260"/>
                    <a:pt x="3957319" y="3462020"/>
                  </a:cubicBezTo>
                  <a:lnTo>
                    <a:pt x="3669029" y="3462020"/>
                  </a:lnTo>
                  <a:cubicBezTo>
                    <a:pt x="3669029" y="3350260"/>
                    <a:pt x="3578859" y="3260090"/>
                    <a:pt x="3467099" y="3260090"/>
                  </a:cubicBezTo>
                  <a:cubicBezTo>
                    <a:pt x="3355339" y="3260090"/>
                    <a:pt x="3265169" y="3350260"/>
                    <a:pt x="3265169" y="3462020"/>
                  </a:cubicBezTo>
                  <a:lnTo>
                    <a:pt x="2976879" y="3462020"/>
                  </a:lnTo>
                  <a:cubicBezTo>
                    <a:pt x="2976879" y="3350260"/>
                    <a:pt x="2886709" y="3260090"/>
                    <a:pt x="2774949" y="3260090"/>
                  </a:cubicBezTo>
                  <a:cubicBezTo>
                    <a:pt x="2663189" y="3260090"/>
                    <a:pt x="2573019" y="3350260"/>
                    <a:pt x="2573019" y="3462020"/>
                  </a:cubicBezTo>
                  <a:lnTo>
                    <a:pt x="2284729" y="3462020"/>
                  </a:lnTo>
                  <a:cubicBezTo>
                    <a:pt x="2284729" y="3350260"/>
                    <a:pt x="2194559" y="3260090"/>
                    <a:pt x="2082799" y="3260090"/>
                  </a:cubicBezTo>
                  <a:cubicBezTo>
                    <a:pt x="1971039" y="3260090"/>
                    <a:pt x="1880869" y="3350260"/>
                    <a:pt x="1880869" y="3462020"/>
                  </a:cubicBezTo>
                  <a:lnTo>
                    <a:pt x="1587500" y="3462020"/>
                  </a:lnTo>
                  <a:cubicBezTo>
                    <a:pt x="1587500" y="3350260"/>
                    <a:pt x="1497330" y="3260090"/>
                    <a:pt x="1385570" y="3260090"/>
                  </a:cubicBezTo>
                  <a:cubicBezTo>
                    <a:pt x="1273810" y="3260090"/>
                    <a:pt x="1183640" y="3350260"/>
                    <a:pt x="1183640" y="3462020"/>
                  </a:cubicBezTo>
                  <a:lnTo>
                    <a:pt x="895350" y="3462020"/>
                  </a:lnTo>
                  <a:cubicBezTo>
                    <a:pt x="895350" y="3350260"/>
                    <a:pt x="805180" y="3260090"/>
                    <a:pt x="693420" y="3260090"/>
                  </a:cubicBezTo>
                  <a:cubicBezTo>
                    <a:pt x="581660" y="3260090"/>
                    <a:pt x="491490" y="3350260"/>
                    <a:pt x="491490" y="3462020"/>
                  </a:cubicBezTo>
                  <a:lnTo>
                    <a:pt x="201930" y="3462020"/>
                  </a:lnTo>
                  <a:cubicBezTo>
                    <a:pt x="201930" y="3350260"/>
                    <a:pt x="111760" y="3260090"/>
                    <a:pt x="0" y="3260090"/>
                  </a:cubicBezTo>
                  <a:lnTo>
                    <a:pt x="0" y="2971800"/>
                  </a:lnTo>
                  <a:cubicBezTo>
                    <a:pt x="111760" y="2971800"/>
                    <a:pt x="201930" y="2881630"/>
                    <a:pt x="201930" y="2769870"/>
                  </a:cubicBezTo>
                  <a:cubicBezTo>
                    <a:pt x="201930" y="2658110"/>
                    <a:pt x="111760" y="2567940"/>
                    <a:pt x="0" y="2567940"/>
                  </a:cubicBezTo>
                  <a:lnTo>
                    <a:pt x="0" y="2279650"/>
                  </a:lnTo>
                  <a:cubicBezTo>
                    <a:pt x="111760" y="2279650"/>
                    <a:pt x="201930" y="2189480"/>
                    <a:pt x="201930" y="2077720"/>
                  </a:cubicBezTo>
                  <a:cubicBezTo>
                    <a:pt x="201930" y="1965960"/>
                    <a:pt x="111760" y="1875790"/>
                    <a:pt x="0" y="1875790"/>
                  </a:cubicBezTo>
                  <a:lnTo>
                    <a:pt x="0" y="1587500"/>
                  </a:lnTo>
                  <a:cubicBezTo>
                    <a:pt x="111760" y="1587500"/>
                    <a:pt x="201930" y="1497330"/>
                    <a:pt x="201930" y="1385570"/>
                  </a:cubicBezTo>
                  <a:cubicBezTo>
                    <a:pt x="201930" y="1273810"/>
                    <a:pt x="111760" y="1183640"/>
                    <a:pt x="0" y="1183640"/>
                  </a:cubicBezTo>
                  <a:lnTo>
                    <a:pt x="0" y="895350"/>
                  </a:lnTo>
                  <a:cubicBezTo>
                    <a:pt x="111760" y="895350"/>
                    <a:pt x="201930" y="805180"/>
                    <a:pt x="201930" y="693420"/>
                  </a:cubicBezTo>
                  <a:cubicBezTo>
                    <a:pt x="201930" y="581660"/>
                    <a:pt x="111760" y="490220"/>
                    <a:pt x="0" y="490220"/>
                  </a:cubicBezTo>
                  <a:lnTo>
                    <a:pt x="0" y="201930"/>
                  </a:lnTo>
                  <a:cubicBezTo>
                    <a:pt x="111760" y="201930"/>
                    <a:pt x="201930" y="111760"/>
                    <a:pt x="201930" y="0"/>
                  </a:cubicBezTo>
                  <a:close/>
                </a:path>
              </a:pathLst>
            </a:custGeom>
            <a:solidFill>
              <a:srgbClr val="26071A"/>
            </a:solid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028B2E-1D8E-12E9-342F-4DD23964AED4}"/>
                </a:ext>
              </a:extLst>
            </p:cNvPr>
            <p:cNvGrpSpPr/>
            <p:nvPr/>
          </p:nvGrpSpPr>
          <p:grpSpPr>
            <a:xfrm>
              <a:off x="2120486" y="557910"/>
              <a:ext cx="14047028" cy="1891867"/>
              <a:chOff x="0" y="-57150"/>
              <a:chExt cx="3699629" cy="498269"/>
            </a:xfrm>
          </p:grpSpPr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D85F03DE-AABE-CDEF-5F82-A5C312272D7D}"/>
                  </a:ext>
                </a:extLst>
              </p:cNvPr>
              <p:cNvSpPr/>
              <p:nvPr/>
            </p:nvSpPr>
            <p:spPr>
              <a:xfrm>
                <a:off x="0" y="0"/>
                <a:ext cx="3699629" cy="441119"/>
              </a:xfrm>
              <a:custGeom>
                <a:avLst/>
                <a:gdLst/>
                <a:ahLst/>
                <a:cxnLst/>
                <a:rect l="l" t="t" r="r" b="b"/>
                <a:pathLst>
                  <a:path w="3699629" h="441119">
                    <a:moveTo>
                      <a:pt x="0" y="0"/>
                    </a:moveTo>
                    <a:lnTo>
                      <a:pt x="3699629" y="0"/>
                    </a:lnTo>
                    <a:lnTo>
                      <a:pt x="3699629" y="441119"/>
                    </a:lnTo>
                    <a:lnTo>
                      <a:pt x="0" y="441119"/>
                    </a:lnTo>
                    <a:close/>
                  </a:path>
                </a:pathLst>
              </a:custGeom>
              <a:solidFill>
                <a:srgbClr val="26071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TextBox 10">
                <a:extLst>
                  <a:ext uri="{FF2B5EF4-FFF2-40B4-BE49-F238E27FC236}">
                    <a16:creationId xmlns:a16="http://schemas.microsoft.com/office/drawing/2014/main" id="{E41CECEC-7B05-98FD-D2DA-C67EBAD3BBB9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3699629" cy="4982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C7E892BD-4636-AA34-64FF-C5B2EA8B1BB1}"/>
                </a:ext>
              </a:extLst>
            </p:cNvPr>
            <p:cNvSpPr/>
            <p:nvPr/>
          </p:nvSpPr>
          <p:spPr>
            <a:xfrm rot="783597">
              <a:off x="0" y="392377"/>
              <a:ext cx="2262236" cy="2777299"/>
            </a:xfrm>
            <a:custGeom>
              <a:avLst/>
              <a:gdLst/>
              <a:ahLst/>
              <a:cxnLst/>
              <a:rect l="l" t="t" r="r" b="b"/>
              <a:pathLst>
                <a:path w="2262236" h="2777299">
                  <a:moveTo>
                    <a:pt x="0" y="0"/>
                  </a:moveTo>
                  <a:lnTo>
                    <a:pt x="2262236" y="0"/>
                  </a:lnTo>
                  <a:lnTo>
                    <a:pt x="2262236" y="2777299"/>
                  </a:lnTo>
                  <a:lnTo>
                    <a:pt x="0" y="2777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8D9A9351-F4B8-DB1B-102B-C3F0FEE90C71}"/>
                </a:ext>
              </a:extLst>
            </p:cNvPr>
            <p:cNvSpPr/>
            <p:nvPr/>
          </p:nvSpPr>
          <p:spPr>
            <a:xfrm>
              <a:off x="15743839" y="-445061"/>
              <a:ext cx="4025023" cy="4114800"/>
            </a:xfrm>
            <a:custGeom>
              <a:avLst/>
              <a:gdLst/>
              <a:ahLst/>
              <a:cxnLst/>
              <a:rect l="l" t="t" r="r" b="b"/>
              <a:pathLst>
                <a:path w="4025023" h="4114800">
                  <a:moveTo>
                    <a:pt x="0" y="0"/>
                  </a:moveTo>
                  <a:lnTo>
                    <a:pt x="4025022" y="0"/>
                  </a:lnTo>
                  <a:lnTo>
                    <a:pt x="4025022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4">
              <a:extLst>
                <a:ext uri="{FF2B5EF4-FFF2-40B4-BE49-F238E27FC236}">
                  <a16:creationId xmlns:a16="http://schemas.microsoft.com/office/drawing/2014/main" id="{46AA6520-20F3-D61A-CBF4-2DD3151D5CE7}"/>
                </a:ext>
              </a:extLst>
            </p:cNvPr>
            <p:cNvSpPr txBox="1"/>
            <p:nvPr/>
          </p:nvSpPr>
          <p:spPr>
            <a:xfrm>
              <a:off x="3125184" y="801585"/>
              <a:ext cx="12037628" cy="16636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00"/>
                </a:lnSpc>
              </a:pPr>
              <a:r>
                <a:rPr lang="en-US" sz="7500">
                  <a:solidFill>
                    <a:srgbClr val="FBD776"/>
                  </a:solidFill>
                  <a:latin typeface="Wellfleet"/>
                  <a:ea typeface="Wellfleet"/>
                  <a:cs typeface="Wellfleet"/>
                  <a:sym typeface="Wellfleet"/>
                </a:rPr>
                <a:t>Result of Unit Tests</a:t>
              </a:r>
            </a:p>
          </p:txBody>
        </p:sp>
      </p:grpSp>
      <p:pic>
        <p:nvPicPr>
          <p:cNvPr id="5" name="Picture 4" descr="Corner Spider Web PNG Transparent Background, Free Download ...">
            <a:extLst>
              <a:ext uri="{FF2B5EF4-FFF2-40B4-BE49-F238E27FC236}">
                <a16:creationId xmlns:a16="http://schemas.microsoft.com/office/drawing/2014/main" id="{36EFF96E-0A28-BD22-41AC-A199EB9AF2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" b="-1"/>
          <a:stretch>
            <a:fillRect/>
          </a:stretch>
        </p:blipFill>
        <p:spPr bwMode="auto">
          <a:xfrm>
            <a:off x="-178093" y="-156766"/>
            <a:ext cx="1826351" cy="158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568EAF9-CC25-E8A6-CD70-9133873E403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33294" r="29704"/>
          <a:stretch>
            <a:fillRect/>
          </a:stretch>
        </p:blipFill>
        <p:spPr>
          <a:xfrm>
            <a:off x="751718" y="2297819"/>
            <a:ext cx="10803374" cy="362160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931CBB5-27F5-B3D4-A814-E3515FCD5499}"/>
              </a:ext>
            </a:extLst>
          </p:cNvPr>
          <p:cNvSpPr/>
          <p:nvPr/>
        </p:nvSpPr>
        <p:spPr>
          <a:xfrm>
            <a:off x="6166590" y="4137483"/>
            <a:ext cx="740048" cy="156292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80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45EC7BB4-7A0E-5093-C939-F0AFD1D01B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EF3FEC-7BAA-D278-F631-4D2EAADAF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403" y="251298"/>
            <a:ext cx="6572588" cy="3835597"/>
          </a:xfrm>
          <a:prstGeom prst="rect">
            <a:avLst/>
          </a:prstGeom>
        </p:spPr>
      </p:pic>
      <p:pic>
        <p:nvPicPr>
          <p:cNvPr id="8" name="Picture 8" descr="GitLab Pages examples / sphinx · GitLab">
            <a:extLst>
              <a:ext uri="{FF2B5EF4-FFF2-40B4-BE49-F238E27FC236}">
                <a16:creationId xmlns:a16="http://schemas.microsoft.com/office/drawing/2014/main" id="{54AC9DA1-4E62-5FBB-C767-4C08439A8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631" y="2074322"/>
            <a:ext cx="141922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4FF00B-F286-29C7-E2DA-057B02D432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394" y="4944374"/>
            <a:ext cx="6083613" cy="156853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03A9A2F-1694-D95D-85C1-828A1C686C03}"/>
              </a:ext>
            </a:extLst>
          </p:cNvPr>
          <p:cNvGrpSpPr>
            <a:grpSpLocks noChangeAspect="1"/>
          </p:cNvGrpSpPr>
          <p:nvPr/>
        </p:nvGrpSpPr>
        <p:grpSpPr>
          <a:xfrm>
            <a:off x="5394035" y="-369455"/>
            <a:ext cx="7121237" cy="5107709"/>
            <a:chOff x="812108" y="4139999"/>
            <a:chExt cx="7620000" cy="3462020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B5D925C-A889-B57B-90DF-6BE7C3B7D06A}"/>
                </a:ext>
              </a:extLst>
            </p:cNvPr>
            <p:cNvSpPr/>
            <p:nvPr/>
          </p:nvSpPr>
          <p:spPr>
            <a:xfrm>
              <a:off x="812108" y="4139999"/>
              <a:ext cx="7620000" cy="3462020"/>
            </a:xfrm>
            <a:custGeom>
              <a:avLst/>
              <a:gdLst/>
              <a:ahLst/>
              <a:cxnLst/>
              <a:rect l="l" t="t" r="r" b="b"/>
              <a:pathLst>
                <a:path w="7620000" h="3462020">
                  <a:moveTo>
                    <a:pt x="388620" y="388620"/>
                  </a:moveTo>
                  <a:lnTo>
                    <a:pt x="388620" y="3074670"/>
                  </a:lnTo>
                  <a:lnTo>
                    <a:pt x="7231380" y="3074670"/>
                  </a:lnTo>
                  <a:lnTo>
                    <a:pt x="7231380" y="388620"/>
                  </a:lnTo>
                  <a:lnTo>
                    <a:pt x="388620" y="388620"/>
                  </a:lnTo>
                  <a:close/>
                  <a:moveTo>
                    <a:pt x="201930" y="0"/>
                  </a:moveTo>
                  <a:lnTo>
                    <a:pt x="490220" y="0"/>
                  </a:lnTo>
                  <a:cubicBezTo>
                    <a:pt x="490220" y="111760"/>
                    <a:pt x="580390" y="201930"/>
                    <a:pt x="692150" y="201930"/>
                  </a:cubicBezTo>
                  <a:cubicBezTo>
                    <a:pt x="803910" y="201930"/>
                    <a:pt x="895350" y="111760"/>
                    <a:pt x="895350" y="0"/>
                  </a:cubicBezTo>
                  <a:lnTo>
                    <a:pt x="1183640" y="0"/>
                  </a:lnTo>
                  <a:cubicBezTo>
                    <a:pt x="1183640" y="111760"/>
                    <a:pt x="1273810" y="201930"/>
                    <a:pt x="1385570" y="201930"/>
                  </a:cubicBezTo>
                  <a:cubicBezTo>
                    <a:pt x="1497330" y="201930"/>
                    <a:pt x="1587500" y="111760"/>
                    <a:pt x="1587500" y="0"/>
                  </a:cubicBezTo>
                  <a:lnTo>
                    <a:pt x="1875790" y="0"/>
                  </a:lnTo>
                  <a:cubicBezTo>
                    <a:pt x="1875790" y="111760"/>
                    <a:pt x="1965960" y="201930"/>
                    <a:pt x="2077720" y="201930"/>
                  </a:cubicBezTo>
                  <a:cubicBezTo>
                    <a:pt x="2189480" y="201930"/>
                    <a:pt x="2279650" y="111760"/>
                    <a:pt x="2279650" y="0"/>
                  </a:cubicBezTo>
                  <a:lnTo>
                    <a:pt x="2567940" y="0"/>
                  </a:lnTo>
                  <a:cubicBezTo>
                    <a:pt x="2567940" y="111760"/>
                    <a:pt x="2658110" y="201930"/>
                    <a:pt x="2769870" y="201930"/>
                  </a:cubicBezTo>
                  <a:cubicBezTo>
                    <a:pt x="2881630" y="201930"/>
                    <a:pt x="2973070" y="111760"/>
                    <a:pt x="2973070" y="0"/>
                  </a:cubicBezTo>
                  <a:lnTo>
                    <a:pt x="3261360" y="0"/>
                  </a:lnTo>
                  <a:cubicBezTo>
                    <a:pt x="3261360" y="111760"/>
                    <a:pt x="3351530" y="201930"/>
                    <a:pt x="3463290" y="201930"/>
                  </a:cubicBezTo>
                  <a:cubicBezTo>
                    <a:pt x="3575050" y="201930"/>
                    <a:pt x="3665220" y="111760"/>
                    <a:pt x="3665220" y="0"/>
                  </a:cubicBezTo>
                  <a:lnTo>
                    <a:pt x="3953510" y="0"/>
                  </a:lnTo>
                  <a:cubicBezTo>
                    <a:pt x="3953510" y="111760"/>
                    <a:pt x="4043680" y="201930"/>
                    <a:pt x="4155440" y="201930"/>
                  </a:cubicBezTo>
                  <a:cubicBezTo>
                    <a:pt x="4267200" y="201930"/>
                    <a:pt x="4357370" y="111760"/>
                    <a:pt x="4357370" y="0"/>
                  </a:cubicBezTo>
                  <a:lnTo>
                    <a:pt x="4645660" y="0"/>
                  </a:lnTo>
                  <a:cubicBezTo>
                    <a:pt x="4645660" y="111760"/>
                    <a:pt x="4735830" y="201930"/>
                    <a:pt x="4847590" y="201930"/>
                  </a:cubicBezTo>
                  <a:cubicBezTo>
                    <a:pt x="4959350" y="201930"/>
                    <a:pt x="5049520" y="111760"/>
                    <a:pt x="5049520" y="0"/>
                  </a:cubicBezTo>
                  <a:lnTo>
                    <a:pt x="5337810" y="0"/>
                  </a:lnTo>
                  <a:cubicBezTo>
                    <a:pt x="5337810" y="111760"/>
                    <a:pt x="5427980" y="201930"/>
                    <a:pt x="5539740" y="201930"/>
                  </a:cubicBezTo>
                  <a:cubicBezTo>
                    <a:pt x="5651500" y="201930"/>
                    <a:pt x="5741670" y="111760"/>
                    <a:pt x="5741670" y="0"/>
                  </a:cubicBezTo>
                  <a:lnTo>
                    <a:pt x="6032500" y="0"/>
                  </a:lnTo>
                  <a:cubicBezTo>
                    <a:pt x="6032500" y="111760"/>
                    <a:pt x="6122670" y="201930"/>
                    <a:pt x="6234430" y="201930"/>
                  </a:cubicBezTo>
                  <a:cubicBezTo>
                    <a:pt x="6346190" y="201930"/>
                    <a:pt x="6436360" y="111760"/>
                    <a:pt x="6436360" y="0"/>
                  </a:cubicBezTo>
                  <a:lnTo>
                    <a:pt x="6724650" y="0"/>
                  </a:lnTo>
                  <a:cubicBezTo>
                    <a:pt x="6724650" y="111760"/>
                    <a:pt x="6814820" y="201930"/>
                    <a:pt x="6926580" y="201930"/>
                  </a:cubicBezTo>
                  <a:cubicBezTo>
                    <a:pt x="7038341" y="201930"/>
                    <a:pt x="7128510" y="111760"/>
                    <a:pt x="7128510" y="0"/>
                  </a:cubicBezTo>
                  <a:lnTo>
                    <a:pt x="7416800" y="0"/>
                  </a:lnTo>
                  <a:cubicBezTo>
                    <a:pt x="7416800" y="111760"/>
                    <a:pt x="7506970" y="201930"/>
                    <a:pt x="7618730" y="201930"/>
                  </a:cubicBezTo>
                  <a:lnTo>
                    <a:pt x="7618730" y="490220"/>
                  </a:lnTo>
                  <a:cubicBezTo>
                    <a:pt x="7506970" y="490220"/>
                    <a:pt x="7416800" y="580390"/>
                    <a:pt x="7416800" y="692150"/>
                  </a:cubicBezTo>
                  <a:cubicBezTo>
                    <a:pt x="7416800" y="803910"/>
                    <a:pt x="7506970" y="894080"/>
                    <a:pt x="7618730" y="894080"/>
                  </a:cubicBezTo>
                  <a:lnTo>
                    <a:pt x="7618730" y="1182370"/>
                  </a:lnTo>
                  <a:cubicBezTo>
                    <a:pt x="7506970" y="1182370"/>
                    <a:pt x="7416800" y="1272540"/>
                    <a:pt x="7416800" y="1384300"/>
                  </a:cubicBezTo>
                  <a:cubicBezTo>
                    <a:pt x="7416800" y="1496060"/>
                    <a:pt x="7508240" y="1587500"/>
                    <a:pt x="7620000" y="1587500"/>
                  </a:cubicBezTo>
                  <a:lnTo>
                    <a:pt x="7620000" y="1875790"/>
                  </a:lnTo>
                  <a:cubicBezTo>
                    <a:pt x="7508240" y="1875790"/>
                    <a:pt x="7418070" y="1965960"/>
                    <a:pt x="7418070" y="2077720"/>
                  </a:cubicBezTo>
                  <a:cubicBezTo>
                    <a:pt x="7418070" y="2189480"/>
                    <a:pt x="7508239" y="2279650"/>
                    <a:pt x="7620000" y="2279650"/>
                  </a:cubicBezTo>
                  <a:lnTo>
                    <a:pt x="7620000" y="2567940"/>
                  </a:lnTo>
                  <a:cubicBezTo>
                    <a:pt x="7508240" y="2567940"/>
                    <a:pt x="7418070" y="2658110"/>
                    <a:pt x="7418070" y="2769870"/>
                  </a:cubicBezTo>
                  <a:cubicBezTo>
                    <a:pt x="7418070" y="2881630"/>
                    <a:pt x="7508240" y="2971800"/>
                    <a:pt x="7620000" y="2971800"/>
                  </a:cubicBezTo>
                  <a:lnTo>
                    <a:pt x="7620000" y="3260090"/>
                  </a:lnTo>
                  <a:cubicBezTo>
                    <a:pt x="7508240" y="3260090"/>
                    <a:pt x="7418070" y="3350260"/>
                    <a:pt x="7418070" y="3462020"/>
                  </a:cubicBezTo>
                  <a:lnTo>
                    <a:pt x="7129780" y="3462020"/>
                  </a:lnTo>
                  <a:cubicBezTo>
                    <a:pt x="7129780" y="3350260"/>
                    <a:pt x="7039610" y="3260090"/>
                    <a:pt x="6927849" y="3260090"/>
                  </a:cubicBezTo>
                  <a:cubicBezTo>
                    <a:pt x="6816089" y="3260090"/>
                    <a:pt x="6725919" y="3350260"/>
                    <a:pt x="6725919" y="3462020"/>
                  </a:cubicBezTo>
                  <a:lnTo>
                    <a:pt x="6437629" y="3462020"/>
                  </a:lnTo>
                  <a:cubicBezTo>
                    <a:pt x="6437629" y="3350260"/>
                    <a:pt x="6347459" y="3260090"/>
                    <a:pt x="6235699" y="3260090"/>
                  </a:cubicBezTo>
                  <a:cubicBezTo>
                    <a:pt x="6123939" y="3260090"/>
                    <a:pt x="6033769" y="3350260"/>
                    <a:pt x="6033769" y="3462020"/>
                  </a:cubicBezTo>
                  <a:lnTo>
                    <a:pt x="5745479" y="3462020"/>
                  </a:lnTo>
                  <a:cubicBezTo>
                    <a:pt x="5745479" y="3350260"/>
                    <a:pt x="5655309" y="3260090"/>
                    <a:pt x="5543549" y="3260090"/>
                  </a:cubicBezTo>
                  <a:cubicBezTo>
                    <a:pt x="5431789" y="3260090"/>
                    <a:pt x="5341619" y="3350260"/>
                    <a:pt x="5341619" y="3462020"/>
                  </a:cubicBezTo>
                  <a:lnTo>
                    <a:pt x="5053329" y="3462020"/>
                  </a:lnTo>
                  <a:cubicBezTo>
                    <a:pt x="5053329" y="3350260"/>
                    <a:pt x="4963159" y="3260090"/>
                    <a:pt x="4851399" y="3260090"/>
                  </a:cubicBezTo>
                  <a:cubicBezTo>
                    <a:pt x="4739639" y="3260090"/>
                    <a:pt x="4649469" y="3350260"/>
                    <a:pt x="4649469" y="3462020"/>
                  </a:cubicBezTo>
                  <a:lnTo>
                    <a:pt x="4361179" y="3462020"/>
                  </a:lnTo>
                  <a:cubicBezTo>
                    <a:pt x="4361179" y="3350260"/>
                    <a:pt x="4271009" y="3260090"/>
                    <a:pt x="4159249" y="3260090"/>
                  </a:cubicBezTo>
                  <a:cubicBezTo>
                    <a:pt x="4047489" y="3260090"/>
                    <a:pt x="3957319" y="3350260"/>
                    <a:pt x="3957319" y="3462020"/>
                  </a:cubicBezTo>
                  <a:lnTo>
                    <a:pt x="3669029" y="3462020"/>
                  </a:lnTo>
                  <a:cubicBezTo>
                    <a:pt x="3669029" y="3350260"/>
                    <a:pt x="3578859" y="3260090"/>
                    <a:pt x="3467099" y="3260090"/>
                  </a:cubicBezTo>
                  <a:cubicBezTo>
                    <a:pt x="3355339" y="3260090"/>
                    <a:pt x="3265169" y="3350260"/>
                    <a:pt x="3265169" y="3462020"/>
                  </a:cubicBezTo>
                  <a:lnTo>
                    <a:pt x="2976879" y="3462020"/>
                  </a:lnTo>
                  <a:cubicBezTo>
                    <a:pt x="2976879" y="3350260"/>
                    <a:pt x="2886709" y="3260090"/>
                    <a:pt x="2774949" y="3260090"/>
                  </a:cubicBezTo>
                  <a:cubicBezTo>
                    <a:pt x="2663189" y="3260090"/>
                    <a:pt x="2573019" y="3350260"/>
                    <a:pt x="2573019" y="3462020"/>
                  </a:cubicBezTo>
                  <a:lnTo>
                    <a:pt x="2284729" y="3462020"/>
                  </a:lnTo>
                  <a:cubicBezTo>
                    <a:pt x="2284729" y="3350260"/>
                    <a:pt x="2194559" y="3260090"/>
                    <a:pt x="2082799" y="3260090"/>
                  </a:cubicBezTo>
                  <a:cubicBezTo>
                    <a:pt x="1971039" y="3260090"/>
                    <a:pt x="1880869" y="3350260"/>
                    <a:pt x="1880869" y="3462020"/>
                  </a:cubicBezTo>
                  <a:lnTo>
                    <a:pt x="1587500" y="3462020"/>
                  </a:lnTo>
                  <a:cubicBezTo>
                    <a:pt x="1587500" y="3350260"/>
                    <a:pt x="1497330" y="3260090"/>
                    <a:pt x="1385570" y="3260090"/>
                  </a:cubicBezTo>
                  <a:cubicBezTo>
                    <a:pt x="1273810" y="3260090"/>
                    <a:pt x="1183640" y="3350260"/>
                    <a:pt x="1183640" y="3462020"/>
                  </a:cubicBezTo>
                  <a:lnTo>
                    <a:pt x="895350" y="3462020"/>
                  </a:lnTo>
                  <a:cubicBezTo>
                    <a:pt x="895350" y="3350260"/>
                    <a:pt x="805180" y="3260090"/>
                    <a:pt x="693420" y="3260090"/>
                  </a:cubicBezTo>
                  <a:cubicBezTo>
                    <a:pt x="581660" y="3260090"/>
                    <a:pt x="491490" y="3350260"/>
                    <a:pt x="491490" y="3462020"/>
                  </a:cubicBezTo>
                  <a:lnTo>
                    <a:pt x="201930" y="3462020"/>
                  </a:lnTo>
                  <a:cubicBezTo>
                    <a:pt x="201930" y="3350260"/>
                    <a:pt x="111760" y="3260090"/>
                    <a:pt x="0" y="3260090"/>
                  </a:cubicBezTo>
                  <a:lnTo>
                    <a:pt x="0" y="2971800"/>
                  </a:lnTo>
                  <a:cubicBezTo>
                    <a:pt x="111760" y="2971800"/>
                    <a:pt x="201930" y="2881630"/>
                    <a:pt x="201930" y="2769870"/>
                  </a:cubicBezTo>
                  <a:cubicBezTo>
                    <a:pt x="201930" y="2658110"/>
                    <a:pt x="111760" y="2567940"/>
                    <a:pt x="0" y="2567940"/>
                  </a:cubicBezTo>
                  <a:lnTo>
                    <a:pt x="0" y="2279650"/>
                  </a:lnTo>
                  <a:cubicBezTo>
                    <a:pt x="111760" y="2279650"/>
                    <a:pt x="201930" y="2189480"/>
                    <a:pt x="201930" y="2077720"/>
                  </a:cubicBezTo>
                  <a:cubicBezTo>
                    <a:pt x="201930" y="1965960"/>
                    <a:pt x="111760" y="1875790"/>
                    <a:pt x="0" y="1875790"/>
                  </a:cubicBezTo>
                  <a:lnTo>
                    <a:pt x="0" y="1587500"/>
                  </a:lnTo>
                  <a:cubicBezTo>
                    <a:pt x="111760" y="1587500"/>
                    <a:pt x="201930" y="1497330"/>
                    <a:pt x="201930" y="1385570"/>
                  </a:cubicBezTo>
                  <a:cubicBezTo>
                    <a:pt x="201930" y="1273810"/>
                    <a:pt x="111760" y="1183640"/>
                    <a:pt x="0" y="1183640"/>
                  </a:cubicBezTo>
                  <a:lnTo>
                    <a:pt x="0" y="895350"/>
                  </a:lnTo>
                  <a:cubicBezTo>
                    <a:pt x="111760" y="895350"/>
                    <a:pt x="201930" y="805180"/>
                    <a:pt x="201930" y="693420"/>
                  </a:cubicBezTo>
                  <a:cubicBezTo>
                    <a:pt x="201930" y="581660"/>
                    <a:pt x="111760" y="490220"/>
                    <a:pt x="0" y="490220"/>
                  </a:cubicBezTo>
                  <a:lnTo>
                    <a:pt x="0" y="201930"/>
                  </a:lnTo>
                  <a:cubicBezTo>
                    <a:pt x="111760" y="201930"/>
                    <a:pt x="201930" y="111760"/>
                    <a:pt x="201930" y="0"/>
                  </a:cubicBezTo>
                  <a:close/>
                </a:path>
              </a:pathLst>
            </a:custGeom>
            <a:solidFill>
              <a:srgbClr val="2607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065F3994-85A5-8140-B67F-0253E5C1FB55}"/>
                </a:ext>
              </a:extLst>
            </p:cNvPr>
            <p:cNvSpPr/>
            <p:nvPr/>
          </p:nvSpPr>
          <p:spPr>
            <a:xfrm>
              <a:off x="1182948" y="4535099"/>
              <a:ext cx="6878320" cy="2721610"/>
            </a:xfrm>
            <a:custGeom>
              <a:avLst/>
              <a:gdLst/>
              <a:ahLst/>
              <a:cxnLst/>
              <a:rect l="l" t="t" r="r" b="b"/>
              <a:pathLst>
                <a:path w="6878320" h="2721610">
                  <a:moveTo>
                    <a:pt x="0" y="0"/>
                  </a:moveTo>
                  <a:lnTo>
                    <a:pt x="0" y="2721610"/>
                  </a:lnTo>
                  <a:lnTo>
                    <a:pt x="6878320" y="2721610"/>
                  </a:lnTo>
                  <a:lnTo>
                    <a:pt x="6878320" y="0"/>
                  </a:lnTo>
                  <a:lnTo>
                    <a:pt x="0" y="0"/>
                  </a:lnTo>
                  <a:close/>
                  <a:moveTo>
                    <a:pt x="113030" y="2608580"/>
                  </a:moveTo>
                  <a:lnTo>
                    <a:pt x="113030" y="113030"/>
                  </a:lnTo>
                  <a:lnTo>
                    <a:pt x="6765290" y="113030"/>
                  </a:lnTo>
                  <a:lnTo>
                    <a:pt x="6765290" y="2608580"/>
                  </a:lnTo>
                  <a:lnTo>
                    <a:pt x="113030" y="2608580"/>
                  </a:lnTo>
                  <a:close/>
                </a:path>
              </a:pathLst>
            </a:custGeom>
            <a:solidFill>
              <a:srgbClr val="FBD77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4E0981-F46A-F669-6207-B0F4B94164FC}"/>
              </a:ext>
            </a:extLst>
          </p:cNvPr>
          <p:cNvGrpSpPr>
            <a:grpSpLocks noChangeAspect="1"/>
          </p:cNvGrpSpPr>
          <p:nvPr/>
        </p:nvGrpSpPr>
        <p:grpSpPr>
          <a:xfrm>
            <a:off x="-285479" y="4727767"/>
            <a:ext cx="6954982" cy="2012143"/>
            <a:chOff x="812108" y="4139999"/>
            <a:chExt cx="7620000" cy="3462020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8AB17FA9-3E56-1D6B-8455-AA066933487C}"/>
                </a:ext>
              </a:extLst>
            </p:cNvPr>
            <p:cNvSpPr/>
            <p:nvPr/>
          </p:nvSpPr>
          <p:spPr>
            <a:xfrm>
              <a:off x="812108" y="4139999"/>
              <a:ext cx="7620000" cy="3462020"/>
            </a:xfrm>
            <a:custGeom>
              <a:avLst/>
              <a:gdLst/>
              <a:ahLst/>
              <a:cxnLst/>
              <a:rect l="l" t="t" r="r" b="b"/>
              <a:pathLst>
                <a:path w="7620000" h="3462020">
                  <a:moveTo>
                    <a:pt x="388620" y="388620"/>
                  </a:moveTo>
                  <a:lnTo>
                    <a:pt x="388620" y="3074670"/>
                  </a:lnTo>
                  <a:lnTo>
                    <a:pt x="7231380" y="3074670"/>
                  </a:lnTo>
                  <a:lnTo>
                    <a:pt x="7231380" y="388620"/>
                  </a:lnTo>
                  <a:lnTo>
                    <a:pt x="388620" y="388620"/>
                  </a:lnTo>
                  <a:close/>
                  <a:moveTo>
                    <a:pt x="201930" y="0"/>
                  </a:moveTo>
                  <a:lnTo>
                    <a:pt x="490220" y="0"/>
                  </a:lnTo>
                  <a:cubicBezTo>
                    <a:pt x="490220" y="111760"/>
                    <a:pt x="580390" y="201930"/>
                    <a:pt x="692150" y="201930"/>
                  </a:cubicBezTo>
                  <a:cubicBezTo>
                    <a:pt x="803910" y="201930"/>
                    <a:pt x="895350" y="111760"/>
                    <a:pt x="895350" y="0"/>
                  </a:cubicBezTo>
                  <a:lnTo>
                    <a:pt x="1183640" y="0"/>
                  </a:lnTo>
                  <a:cubicBezTo>
                    <a:pt x="1183640" y="111760"/>
                    <a:pt x="1273810" y="201930"/>
                    <a:pt x="1385570" y="201930"/>
                  </a:cubicBezTo>
                  <a:cubicBezTo>
                    <a:pt x="1497330" y="201930"/>
                    <a:pt x="1587500" y="111760"/>
                    <a:pt x="1587500" y="0"/>
                  </a:cubicBezTo>
                  <a:lnTo>
                    <a:pt x="1875790" y="0"/>
                  </a:lnTo>
                  <a:cubicBezTo>
                    <a:pt x="1875790" y="111760"/>
                    <a:pt x="1965960" y="201930"/>
                    <a:pt x="2077720" y="201930"/>
                  </a:cubicBezTo>
                  <a:cubicBezTo>
                    <a:pt x="2189480" y="201930"/>
                    <a:pt x="2279650" y="111760"/>
                    <a:pt x="2279650" y="0"/>
                  </a:cubicBezTo>
                  <a:lnTo>
                    <a:pt x="2567940" y="0"/>
                  </a:lnTo>
                  <a:cubicBezTo>
                    <a:pt x="2567940" y="111760"/>
                    <a:pt x="2658110" y="201930"/>
                    <a:pt x="2769870" y="201930"/>
                  </a:cubicBezTo>
                  <a:cubicBezTo>
                    <a:pt x="2881630" y="201930"/>
                    <a:pt x="2973070" y="111760"/>
                    <a:pt x="2973070" y="0"/>
                  </a:cubicBezTo>
                  <a:lnTo>
                    <a:pt x="3261360" y="0"/>
                  </a:lnTo>
                  <a:cubicBezTo>
                    <a:pt x="3261360" y="111760"/>
                    <a:pt x="3351530" y="201930"/>
                    <a:pt x="3463290" y="201930"/>
                  </a:cubicBezTo>
                  <a:cubicBezTo>
                    <a:pt x="3575050" y="201930"/>
                    <a:pt x="3665220" y="111760"/>
                    <a:pt x="3665220" y="0"/>
                  </a:cubicBezTo>
                  <a:lnTo>
                    <a:pt x="3953510" y="0"/>
                  </a:lnTo>
                  <a:cubicBezTo>
                    <a:pt x="3953510" y="111760"/>
                    <a:pt x="4043680" y="201930"/>
                    <a:pt x="4155440" y="201930"/>
                  </a:cubicBezTo>
                  <a:cubicBezTo>
                    <a:pt x="4267200" y="201930"/>
                    <a:pt x="4357370" y="111760"/>
                    <a:pt x="4357370" y="0"/>
                  </a:cubicBezTo>
                  <a:lnTo>
                    <a:pt x="4645660" y="0"/>
                  </a:lnTo>
                  <a:cubicBezTo>
                    <a:pt x="4645660" y="111760"/>
                    <a:pt x="4735830" y="201930"/>
                    <a:pt x="4847590" y="201930"/>
                  </a:cubicBezTo>
                  <a:cubicBezTo>
                    <a:pt x="4959350" y="201930"/>
                    <a:pt x="5049520" y="111760"/>
                    <a:pt x="5049520" y="0"/>
                  </a:cubicBezTo>
                  <a:lnTo>
                    <a:pt x="5337810" y="0"/>
                  </a:lnTo>
                  <a:cubicBezTo>
                    <a:pt x="5337810" y="111760"/>
                    <a:pt x="5427980" y="201930"/>
                    <a:pt x="5539740" y="201930"/>
                  </a:cubicBezTo>
                  <a:cubicBezTo>
                    <a:pt x="5651500" y="201930"/>
                    <a:pt x="5741670" y="111760"/>
                    <a:pt x="5741670" y="0"/>
                  </a:cubicBezTo>
                  <a:lnTo>
                    <a:pt x="6032500" y="0"/>
                  </a:lnTo>
                  <a:cubicBezTo>
                    <a:pt x="6032500" y="111760"/>
                    <a:pt x="6122670" y="201930"/>
                    <a:pt x="6234430" y="201930"/>
                  </a:cubicBezTo>
                  <a:cubicBezTo>
                    <a:pt x="6346190" y="201930"/>
                    <a:pt x="6436360" y="111760"/>
                    <a:pt x="6436360" y="0"/>
                  </a:cubicBezTo>
                  <a:lnTo>
                    <a:pt x="6724650" y="0"/>
                  </a:lnTo>
                  <a:cubicBezTo>
                    <a:pt x="6724650" y="111760"/>
                    <a:pt x="6814820" y="201930"/>
                    <a:pt x="6926580" y="201930"/>
                  </a:cubicBezTo>
                  <a:cubicBezTo>
                    <a:pt x="7038341" y="201930"/>
                    <a:pt x="7128510" y="111760"/>
                    <a:pt x="7128510" y="0"/>
                  </a:cubicBezTo>
                  <a:lnTo>
                    <a:pt x="7416800" y="0"/>
                  </a:lnTo>
                  <a:cubicBezTo>
                    <a:pt x="7416800" y="111760"/>
                    <a:pt x="7506970" y="201930"/>
                    <a:pt x="7618730" y="201930"/>
                  </a:cubicBezTo>
                  <a:lnTo>
                    <a:pt x="7618730" y="490220"/>
                  </a:lnTo>
                  <a:cubicBezTo>
                    <a:pt x="7506970" y="490220"/>
                    <a:pt x="7416800" y="580390"/>
                    <a:pt x="7416800" y="692150"/>
                  </a:cubicBezTo>
                  <a:cubicBezTo>
                    <a:pt x="7416800" y="803910"/>
                    <a:pt x="7506970" y="894080"/>
                    <a:pt x="7618730" y="894080"/>
                  </a:cubicBezTo>
                  <a:lnTo>
                    <a:pt x="7618730" y="1182370"/>
                  </a:lnTo>
                  <a:cubicBezTo>
                    <a:pt x="7506970" y="1182370"/>
                    <a:pt x="7416800" y="1272540"/>
                    <a:pt x="7416800" y="1384300"/>
                  </a:cubicBezTo>
                  <a:cubicBezTo>
                    <a:pt x="7416800" y="1496060"/>
                    <a:pt x="7508240" y="1587500"/>
                    <a:pt x="7620000" y="1587500"/>
                  </a:cubicBezTo>
                  <a:lnTo>
                    <a:pt x="7620000" y="1875790"/>
                  </a:lnTo>
                  <a:cubicBezTo>
                    <a:pt x="7508240" y="1875790"/>
                    <a:pt x="7418070" y="1965960"/>
                    <a:pt x="7418070" y="2077720"/>
                  </a:cubicBezTo>
                  <a:cubicBezTo>
                    <a:pt x="7418070" y="2189480"/>
                    <a:pt x="7508239" y="2279650"/>
                    <a:pt x="7620000" y="2279650"/>
                  </a:cubicBezTo>
                  <a:lnTo>
                    <a:pt x="7620000" y="2567940"/>
                  </a:lnTo>
                  <a:cubicBezTo>
                    <a:pt x="7508240" y="2567940"/>
                    <a:pt x="7418070" y="2658110"/>
                    <a:pt x="7418070" y="2769870"/>
                  </a:cubicBezTo>
                  <a:cubicBezTo>
                    <a:pt x="7418070" y="2881630"/>
                    <a:pt x="7508240" y="2971800"/>
                    <a:pt x="7620000" y="2971800"/>
                  </a:cubicBezTo>
                  <a:lnTo>
                    <a:pt x="7620000" y="3260090"/>
                  </a:lnTo>
                  <a:cubicBezTo>
                    <a:pt x="7508240" y="3260090"/>
                    <a:pt x="7418070" y="3350260"/>
                    <a:pt x="7418070" y="3462020"/>
                  </a:cubicBezTo>
                  <a:lnTo>
                    <a:pt x="7129780" y="3462020"/>
                  </a:lnTo>
                  <a:cubicBezTo>
                    <a:pt x="7129780" y="3350260"/>
                    <a:pt x="7039610" y="3260090"/>
                    <a:pt x="6927849" y="3260090"/>
                  </a:cubicBezTo>
                  <a:cubicBezTo>
                    <a:pt x="6816089" y="3260090"/>
                    <a:pt x="6725919" y="3350260"/>
                    <a:pt x="6725919" y="3462020"/>
                  </a:cubicBezTo>
                  <a:lnTo>
                    <a:pt x="6437629" y="3462020"/>
                  </a:lnTo>
                  <a:cubicBezTo>
                    <a:pt x="6437629" y="3350260"/>
                    <a:pt x="6347459" y="3260090"/>
                    <a:pt x="6235699" y="3260090"/>
                  </a:cubicBezTo>
                  <a:cubicBezTo>
                    <a:pt x="6123939" y="3260090"/>
                    <a:pt x="6033769" y="3350260"/>
                    <a:pt x="6033769" y="3462020"/>
                  </a:cubicBezTo>
                  <a:lnTo>
                    <a:pt x="5745479" y="3462020"/>
                  </a:lnTo>
                  <a:cubicBezTo>
                    <a:pt x="5745479" y="3350260"/>
                    <a:pt x="5655309" y="3260090"/>
                    <a:pt x="5543549" y="3260090"/>
                  </a:cubicBezTo>
                  <a:cubicBezTo>
                    <a:pt x="5431789" y="3260090"/>
                    <a:pt x="5341619" y="3350260"/>
                    <a:pt x="5341619" y="3462020"/>
                  </a:cubicBezTo>
                  <a:lnTo>
                    <a:pt x="5053329" y="3462020"/>
                  </a:lnTo>
                  <a:cubicBezTo>
                    <a:pt x="5053329" y="3350260"/>
                    <a:pt x="4963159" y="3260090"/>
                    <a:pt x="4851399" y="3260090"/>
                  </a:cubicBezTo>
                  <a:cubicBezTo>
                    <a:pt x="4739639" y="3260090"/>
                    <a:pt x="4649469" y="3350260"/>
                    <a:pt x="4649469" y="3462020"/>
                  </a:cubicBezTo>
                  <a:lnTo>
                    <a:pt x="4361179" y="3462020"/>
                  </a:lnTo>
                  <a:cubicBezTo>
                    <a:pt x="4361179" y="3350260"/>
                    <a:pt x="4271009" y="3260090"/>
                    <a:pt x="4159249" y="3260090"/>
                  </a:cubicBezTo>
                  <a:cubicBezTo>
                    <a:pt x="4047489" y="3260090"/>
                    <a:pt x="3957319" y="3350260"/>
                    <a:pt x="3957319" y="3462020"/>
                  </a:cubicBezTo>
                  <a:lnTo>
                    <a:pt x="3669029" y="3462020"/>
                  </a:lnTo>
                  <a:cubicBezTo>
                    <a:pt x="3669029" y="3350260"/>
                    <a:pt x="3578859" y="3260090"/>
                    <a:pt x="3467099" y="3260090"/>
                  </a:cubicBezTo>
                  <a:cubicBezTo>
                    <a:pt x="3355339" y="3260090"/>
                    <a:pt x="3265169" y="3350260"/>
                    <a:pt x="3265169" y="3462020"/>
                  </a:cubicBezTo>
                  <a:lnTo>
                    <a:pt x="2976879" y="3462020"/>
                  </a:lnTo>
                  <a:cubicBezTo>
                    <a:pt x="2976879" y="3350260"/>
                    <a:pt x="2886709" y="3260090"/>
                    <a:pt x="2774949" y="3260090"/>
                  </a:cubicBezTo>
                  <a:cubicBezTo>
                    <a:pt x="2663189" y="3260090"/>
                    <a:pt x="2573019" y="3350260"/>
                    <a:pt x="2573019" y="3462020"/>
                  </a:cubicBezTo>
                  <a:lnTo>
                    <a:pt x="2284729" y="3462020"/>
                  </a:lnTo>
                  <a:cubicBezTo>
                    <a:pt x="2284729" y="3350260"/>
                    <a:pt x="2194559" y="3260090"/>
                    <a:pt x="2082799" y="3260090"/>
                  </a:cubicBezTo>
                  <a:cubicBezTo>
                    <a:pt x="1971039" y="3260090"/>
                    <a:pt x="1880869" y="3350260"/>
                    <a:pt x="1880869" y="3462020"/>
                  </a:cubicBezTo>
                  <a:lnTo>
                    <a:pt x="1587500" y="3462020"/>
                  </a:lnTo>
                  <a:cubicBezTo>
                    <a:pt x="1587500" y="3350260"/>
                    <a:pt x="1497330" y="3260090"/>
                    <a:pt x="1385570" y="3260090"/>
                  </a:cubicBezTo>
                  <a:cubicBezTo>
                    <a:pt x="1273810" y="3260090"/>
                    <a:pt x="1183640" y="3350260"/>
                    <a:pt x="1183640" y="3462020"/>
                  </a:cubicBezTo>
                  <a:lnTo>
                    <a:pt x="895350" y="3462020"/>
                  </a:lnTo>
                  <a:cubicBezTo>
                    <a:pt x="895350" y="3350260"/>
                    <a:pt x="805180" y="3260090"/>
                    <a:pt x="693420" y="3260090"/>
                  </a:cubicBezTo>
                  <a:cubicBezTo>
                    <a:pt x="581660" y="3260090"/>
                    <a:pt x="491490" y="3350260"/>
                    <a:pt x="491490" y="3462020"/>
                  </a:cubicBezTo>
                  <a:lnTo>
                    <a:pt x="201930" y="3462020"/>
                  </a:lnTo>
                  <a:cubicBezTo>
                    <a:pt x="201930" y="3350260"/>
                    <a:pt x="111760" y="3260090"/>
                    <a:pt x="0" y="3260090"/>
                  </a:cubicBezTo>
                  <a:lnTo>
                    <a:pt x="0" y="2971800"/>
                  </a:lnTo>
                  <a:cubicBezTo>
                    <a:pt x="111760" y="2971800"/>
                    <a:pt x="201930" y="2881630"/>
                    <a:pt x="201930" y="2769870"/>
                  </a:cubicBezTo>
                  <a:cubicBezTo>
                    <a:pt x="201930" y="2658110"/>
                    <a:pt x="111760" y="2567940"/>
                    <a:pt x="0" y="2567940"/>
                  </a:cubicBezTo>
                  <a:lnTo>
                    <a:pt x="0" y="2279650"/>
                  </a:lnTo>
                  <a:cubicBezTo>
                    <a:pt x="111760" y="2279650"/>
                    <a:pt x="201930" y="2189480"/>
                    <a:pt x="201930" y="2077720"/>
                  </a:cubicBezTo>
                  <a:cubicBezTo>
                    <a:pt x="201930" y="1965960"/>
                    <a:pt x="111760" y="1875790"/>
                    <a:pt x="0" y="1875790"/>
                  </a:cubicBezTo>
                  <a:lnTo>
                    <a:pt x="0" y="1587500"/>
                  </a:lnTo>
                  <a:cubicBezTo>
                    <a:pt x="111760" y="1587500"/>
                    <a:pt x="201930" y="1497330"/>
                    <a:pt x="201930" y="1385570"/>
                  </a:cubicBezTo>
                  <a:cubicBezTo>
                    <a:pt x="201930" y="1273810"/>
                    <a:pt x="111760" y="1183640"/>
                    <a:pt x="0" y="1183640"/>
                  </a:cubicBezTo>
                  <a:lnTo>
                    <a:pt x="0" y="895350"/>
                  </a:lnTo>
                  <a:cubicBezTo>
                    <a:pt x="111760" y="895350"/>
                    <a:pt x="201930" y="805180"/>
                    <a:pt x="201930" y="693420"/>
                  </a:cubicBezTo>
                  <a:cubicBezTo>
                    <a:pt x="201930" y="581660"/>
                    <a:pt x="111760" y="490220"/>
                    <a:pt x="0" y="490220"/>
                  </a:cubicBezTo>
                  <a:lnTo>
                    <a:pt x="0" y="201930"/>
                  </a:lnTo>
                  <a:cubicBezTo>
                    <a:pt x="111760" y="201930"/>
                    <a:pt x="201930" y="111760"/>
                    <a:pt x="201930" y="0"/>
                  </a:cubicBezTo>
                  <a:close/>
                </a:path>
              </a:pathLst>
            </a:custGeom>
            <a:solidFill>
              <a:srgbClr val="2607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5B0C69D-B54C-8E5B-F88B-BCE6E7940BBB}"/>
                </a:ext>
              </a:extLst>
            </p:cNvPr>
            <p:cNvSpPr/>
            <p:nvPr/>
          </p:nvSpPr>
          <p:spPr>
            <a:xfrm>
              <a:off x="1182948" y="4535099"/>
              <a:ext cx="6878320" cy="2721610"/>
            </a:xfrm>
            <a:custGeom>
              <a:avLst/>
              <a:gdLst/>
              <a:ahLst/>
              <a:cxnLst/>
              <a:rect l="l" t="t" r="r" b="b"/>
              <a:pathLst>
                <a:path w="6878320" h="2721610">
                  <a:moveTo>
                    <a:pt x="0" y="0"/>
                  </a:moveTo>
                  <a:lnTo>
                    <a:pt x="0" y="2721610"/>
                  </a:lnTo>
                  <a:lnTo>
                    <a:pt x="6878320" y="2721610"/>
                  </a:lnTo>
                  <a:lnTo>
                    <a:pt x="6878320" y="0"/>
                  </a:lnTo>
                  <a:lnTo>
                    <a:pt x="0" y="0"/>
                  </a:lnTo>
                  <a:close/>
                  <a:moveTo>
                    <a:pt x="113030" y="2608580"/>
                  </a:moveTo>
                  <a:lnTo>
                    <a:pt x="113030" y="113030"/>
                  </a:lnTo>
                  <a:lnTo>
                    <a:pt x="6765290" y="113030"/>
                  </a:lnTo>
                  <a:lnTo>
                    <a:pt x="6765290" y="2608580"/>
                  </a:lnTo>
                  <a:lnTo>
                    <a:pt x="113030" y="2608580"/>
                  </a:lnTo>
                  <a:close/>
                </a:path>
              </a:pathLst>
            </a:custGeom>
            <a:solidFill>
              <a:srgbClr val="FBD776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92F0038D-432E-C3EF-190D-58F2274289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5902" y="242400"/>
            <a:ext cx="1963908" cy="378205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8613F99-61CE-DB55-7FEE-D1C79FEFAF78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209386" y="846723"/>
            <a:ext cx="4228800" cy="2535356"/>
            <a:chOff x="812108" y="4139999"/>
            <a:chExt cx="7620000" cy="3462020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946F08B-BEAE-67E6-0673-D4A6A2CC437D}"/>
                </a:ext>
              </a:extLst>
            </p:cNvPr>
            <p:cNvSpPr/>
            <p:nvPr/>
          </p:nvSpPr>
          <p:spPr>
            <a:xfrm>
              <a:off x="812108" y="4139999"/>
              <a:ext cx="7620000" cy="3462020"/>
            </a:xfrm>
            <a:custGeom>
              <a:avLst/>
              <a:gdLst/>
              <a:ahLst/>
              <a:cxnLst/>
              <a:rect l="l" t="t" r="r" b="b"/>
              <a:pathLst>
                <a:path w="7620000" h="3462020">
                  <a:moveTo>
                    <a:pt x="388620" y="388620"/>
                  </a:moveTo>
                  <a:lnTo>
                    <a:pt x="388620" y="3074670"/>
                  </a:lnTo>
                  <a:lnTo>
                    <a:pt x="7231380" y="3074670"/>
                  </a:lnTo>
                  <a:lnTo>
                    <a:pt x="7231380" y="388620"/>
                  </a:lnTo>
                  <a:lnTo>
                    <a:pt x="388620" y="388620"/>
                  </a:lnTo>
                  <a:close/>
                  <a:moveTo>
                    <a:pt x="201930" y="0"/>
                  </a:moveTo>
                  <a:lnTo>
                    <a:pt x="490220" y="0"/>
                  </a:lnTo>
                  <a:cubicBezTo>
                    <a:pt x="490220" y="111760"/>
                    <a:pt x="580390" y="201930"/>
                    <a:pt x="692150" y="201930"/>
                  </a:cubicBezTo>
                  <a:cubicBezTo>
                    <a:pt x="803910" y="201930"/>
                    <a:pt x="895350" y="111760"/>
                    <a:pt x="895350" y="0"/>
                  </a:cubicBezTo>
                  <a:lnTo>
                    <a:pt x="1183640" y="0"/>
                  </a:lnTo>
                  <a:cubicBezTo>
                    <a:pt x="1183640" y="111760"/>
                    <a:pt x="1273810" y="201930"/>
                    <a:pt x="1385570" y="201930"/>
                  </a:cubicBezTo>
                  <a:cubicBezTo>
                    <a:pt x="1497330" y="201930"/>
                    <a:pt x="1587500" y="111760"/>
                    <a:pt x="1587500" y="0"/>
                  </a:cubicBezTo>
                  <a:lnTo>
                    <a:pt x="1875790" y="0"/>
                  </a:lnTo>
                  <a:cubicBezTo>
                    <a:pt x="1875790" y="111760"/>
                    <a:pt x="1965960" y="201930"/>
                    <a:pt x="2077720" y="201930"/>
                  </a:cubicBezTo>
                  <a:cubicBezTo>
                    <a:pt x="2189480" y="201930"/>
                    <a:pt x="2279650" y="111760"/>
                    <a:pt x="2279650" y="0"/>
                  </a:cubicBezTo>
                  <a:lnTo>
                    <a:pt x="2567940" y="0"/>
                  </a:lnTo>
                  <a:cubicBezTo>
                    <a:pt x="2567940" y="111760"/>
                    <a:pt x="2658110" y="201930"/>
                    <a:pt x="2769870" y="201930"/>
                  </a:cubicBezTo>
                  <a:cubicBezTo>
                    <a:pt x="2881630" y="201930"/>
                    <a:pt x="2973070" y="111760"/>
                    <a:pt x="2973070" y="0"/>
                  </a:cubicBezTo>
                  <a:lnTo>
                    <a:pt x="3261360" y="0"/>
                  </a:lnTo>
                  <a:cubicBezTo>
                    <a:pt x="3261360" y="111760"/>
                    <a:pt x="3351530" y="201930"/>
                    <a:pt x="3463290" y="201930"/>
                  </a:cubicBezTo>
                  <a:cubicBezTo>
                    <a:pt x="3575050" y="201930"/>
                    <a:pt x="3665220" y="111760"/>
                    <a:pt x="3665220" y="0"/>
                  </a:cubicBezTo>
                  <a:lnTo>
                    <a:pt x="3953510" y="0"/>
                  </a:lnTo>
                  <a:cubicBezTo>
                    <a:pt x="3953510" y="111760"/>
                    <a:pt x="4043680" y="201930"/>
                    <a:pt x="4155440" y="201930"/>
                  </a:cubicBezTo>
                  <a:cubicBezTo>
                    <a:pt x="4267200" y="201930"/>
                    <a:pt x="4357370" y="111760"/>
                    <a:pt x="4357370" y="0"/>
                  </a:cubicBezTo>
                  <a:lnTo>
                    <a:pt x="4645660" y="0"/>
                  </a:lnTo>
                  <a:cubicBezTo>
                    <a:pt x="4645660" y="111760"/>
                    <a:pt x="4735830" y="201930"/>
                    <a:pt x="4847590" y="201930"/>
                  </a:cubicBezTo>
                  <a:cubicBezTo>
                    <a:pt x="4959350" y="201930"/>
                    <a:pt x="5049520" y="111760"/>
                    <a:pt x="5049520" y="0"/>
                  </a:cubicBezTo>
                  <a:lnTo>
                    <a:pt x="5337810" y="0"/>
                  </a:lnTo>
                  <a:cubicBezTo>
                    <a:pt x="5337810" y="111760"/>
                    <a:pt x="5427980" y="201930"/>
                    <a:pt x="5539740" y="201930"/>
                  </a:cubicBezTo>
                  <a:cubicBezTo>
                    <a:pt x="5651500" y="201930"/>
                    <a:pt x="5741670" y="111760"/>
                    <a:pt x="5741670" y="0"/>
                  </a:cubicBezTo>
                  <a:lnTo>
                    <a:pt x="6032500" y="0"/>
                  </a:lnTo>
                  <a:cubicBezTo>
                    <a:pt x="6032500" y="111760"/>
                    <a:pt x="6122670" y="201930"/>
                    <a:pt x="6234430" y="201930"/>
                  </a:cubicBezTo>
                  <a:cubicBezTo>
                    <a:pt x="6346190" y="201930"/>
                    <a:pt x="6436360" y="111760"/>
                    <a:pt x="6436360" y="0"/>
                  </a:cubicBezTo>
                  <a:lnTo>
                    <a:pt x="6724650" y="0"/>
                  </a:lnTo>
                  <a:cubicBezTo>
                    <a:pt x="6724650" y="111760"/>
                    <a:pt x="6814820" y="201930"/>
                    <a:pt x="6926580" y="201930"/>
                  </a:cubicBezTo>
                  <a:cubicBezTo>
                    <a:pt x="7038341" y="201930"/>
                    <a:pt x="7128510" y="111760"/>
                    <a:pt x="7128510" y="0"/>
                  </a:cubicBezTo>
                  <a:lnTo>
                    <a:pt x="7416800" y="0"/>
                  </a:lnTo>
                  <a:cubicBezTo>
                    <a:pt x="7416800" y="111760"/>
                    <a:pt x="7506970" y="201930"/>
                    <a:pt x="7618730" y="201930"/>
                  </a:cubicBezTo>
                  <a:lnTo>
                    <a:pt x="7618730" y="490220"/>
                  </a:lnTo>
                  <a:cubicBezTo>
                    <a:pt x="7506970" y="490220"/>
                    <a:pt x="7416800" y="580390"/>
                    <a:pt x="7416800" y="692150"/>
                  </a:cubicBezTo>
                  <a:cubicBezTo>
                    <a:pt x="7416800" y="803910"/>
                    <a:pt x="7506970" y="894080"/>
                    <a:pt x="7618730" y="894080"/>
                  </a:cubicBezTo>
                  <a:lnTo>
                    <a:pt x="7618730" y="1182370"/>
                  </a:lnTo>
                  <a:cubicBezTo>
                    <a:pt x="7506970" y="1182370"/>
                    <a:pt x="7416800" y="1272540"/>
                    <a:pt x="7416800" y="1384300"/>
                  </a:cubicBezTo>
                  <a:cubicBezTo>
                    <a:pt x="7416800" y="1496060"/>
                    <a:pt x="7508240" y="1587500"/>
                    <a:pt x="7620000" y="1587500"/>
                  </a:cubicBezTo>
                  <a:lnTo>
                    <a:pt x="7620000" y="1875790"/>
                  </a:lnTo>
                  <a:cubicBezTo>
                    <a:pt x="7508240" y="1875790"/>
                    <a:pt x="7418070" y="1965960"/>
                    <a:pt x="7418070" y="2077720"/>
                  </a:cubicBezTo>
                  <a:cubicBezTo>
                    <a:pt x="7418070" y="2189480"/>
                    <a:pt x="7508239" y="2279650"/>
                    <a:pt x="7620000" y="2279650"/>
                  </a:cubicBezTo>
                  <a:lnTo>
                    <a:pt x="7620000" y="2567940"/>
                  </a:lnTo>
                  <a:cubicBezTo>
                    <a:pt x="7508240" y="2567940"/>
                    <a:pt x="7418070" y="2658110"/>
                    <a:pt x="7418070" y="2769870"/>
                  </a:cubicBezTo>
                  <a:cubicBezTo>
                    <a:pt x="7418070" y="2881630"/>
                    <a:pt x="7508240" y="2971800"/>
                    <a:pt x="7620000" y="2971800"/>
                  </a:cubicBezTo>
                  <a:lnTo>
                    <a:pt x="7620000" y="3260090"/>
                  </a:lnTo>
                  <a:cubicBezTo>
                    <a:pt x="7508240" y="3260090"/>
                    <a:pt x="7418070" y="3350260"/>
                    <a:pt x="7418070" y="3462020"/>
                  </a:cubicBezTo>
                  <a:lnTo>
                    <a:pt x="7129780" y="3462020"/>
                  </a:lnTo>
                  <a:cubicBezTo>
                    <a:pt x="7129780" y="3350260"/>
                    <a:pt x="7039610" y="3260090"/>
                    <a:pt x="6927849" y="3260090"/>
                  </a:cubicBezTo>
                  <a:cubicBezTo>
                    <a:pt x="6816089" y="3260090"/>
                    <a:pt x="6725919" y="3350260"/>
                    <a:pt x="6725919" y="3462020"/>
                  </a:cubicBezTo>
                  <a:lnTo>
                    <a:pt x="6437629" y="3462020"/>
                  </a:lnTo>
                  <a:cubicBezTo>
                    <a:pt x="6437629" y="3350260"/>
                    <a:pt x="6347459" y="3260090"/>
                    <a:pt x="6235699" y="3260090"/>
                  </a:cubicBezTo>
                  <a:cubicBezTo>
                    <a:pt x="6123939" y="3260090"/>
                    <a:pt x="6033769" y="3350260"/>
                    <a:pt x="6033769" y="3462020"/>
                  </a:cubicBezTo>
                  <a:lnTo>
                    <a:pt x="5745479" y="3462020"/>
                  </a:lnTo>
                  <a:cubicBezTo>
                    <a:pt x="5745479" y="3350260"/>
                    <a:pt x="5655309" y="3260090"/>
                    <a:pt x="5543549" y="3260090"/>
                  </a:cubicBezTo>
                  <a:cubicBezTo>
                    <a:pt x="5431789" y="3260090"/>
                    <a:pt x="5341619" y="3350260"/>
                    <a:pt x="5341619" y="3462020"/>
                  </a:cubicBezTo>
                  <a:lnTo>
                    <a:pt x="5053329" y="3462020"/>
                  </a:lnTo>
                  <a:cubicBezTo>
                    <a:pt x="5053329" y="3350260"/>
                    <a:pt x="4963159" y="3260090"/>
                    <a:pt x="4851399" y="3260090"/>
                  </a:cubicBezTo>
                  <a:cubicBezTo>
                    <a:pt x="4739639" y="3260090"/>
                    <a:pt x="4649469" y="3350260"/>
                    <a:pt x="4649469" y="3462020"/>
                  </a:cubicBezTo>
                  <a:lnTo>
                    <a:pt x="4361179" y="3462020"/>
                  </a:lnTo>
                  <a:cubicBezTo>
                    <a:pt x="4361179" y="3350260"/>
                    <a:pt x="4271009" y="3260090"/>
                    <a:pt x="4159249" y="3260090"/>
                  </a:cubicBezTo>
                  <a:cubicBezTo>
                    <a:pt x="4047489" y="3260090"/>
                    <a:pt x="3957319" y="3350260"/>
                    <a:pt x="3957319" y="3462020"/>
                  </a:cubicBezTo>
                  <a:lnTo>
                    <a:pt x="3669029" y="3462020"/>
                  </a:lnTo>
                  <a:cubicBezTo>
                    <a:pt x="3669029" y="3350260"/>
                    <a:pt x="3578859" y="3260090"/>
                    <a:pt x="3467099" y="3260090"/>
                  </a:cubicBezTo>
                  <a:cubicBezTo>
                    <a:pt x="3355339" y="3260090"/>
                    <a:pt x="3265169" y="3350260"/>
                    <a:pt x="3265169" y="3462020"/>
                  </a:cubicBezTo>
                  <a:lnTo>
                    <a:pt x="2976879" y="3462020"/>
                  </a:lnTo>
                  <a:cubicBezTo>
                    <a:pt x="2976879" y="3350260"/>
                    <a:pt x="2886709" y="3260090"/>
                    <a:pt x="2774949" y="3260090"/>
                  </a:cubicBezTo>
                  <a:cubicBezTo>
                    <a:pt x="2663189" y="3260090"/>
                    <a:pt x="2573019" y="3350260"/>
                    <a:pt x="2573019" y="3462020"/>
                  </a:cubicBezTo>
                  <a:lnTo>
                    <a:pt x="2284729" y="3462020"/>
                  </a:lnTo>
                  <a:cubicBezTo>
                    <a:pt x="2284729" y="3350260"/>
                    <a:pt x="2194559" y="3260090"/>
                    <a:pt x="2082799" y="3260090"/>
                  </a:cubicBezTo>
                  <a:cubicBezTo>
                    <a:pt x="1971039" y="3260090"/>
                    <a:pt x="1880869" y="3350260"/>
                    <a:pt x="1880869" y="3462020"/>
                  </a:cubicBezTo>
                  <a:lnTo>
                    <a:pt x="1587500" y="3462020"/>
                  </a:lnTo>
                  <a:cubicBezTo>
                    <a:pt x="1587500" y="3350260"/>
                    <a:pt x="1497330" y="3260090"/>
                    <a:pt x="1385570" y="3260090"/>
                  </a:cubicBezTo>
                  <a:cubicBezTo>
                    <a:pt x="1273810" y="3260090"/>
                    <a:pt x="1183640" y="3350260"/>
                    <a:pt x="1183640" y="3462020"/>
                  </a:cubicBezTo>
                  <a:lnTo>
                    <a:pt x="895350" y="3462020"/>
                  </a:lnTo>
                  <a:cubicBezTo>
                    <a:pt x="895350" y="3350260"/>
                    <a:pt x="805180" y="3260090"/>
                    <a:pt x="693420" y="3260090"/>
                  </a:cubicBezTo>
                  <a:cubicBezTo>
                    <a:pt x="581660" y="3260090"/>
                    <a:pt x="491490" y="3350260"/>
                    <a:pt x="491490" y="3462020"/>
                  </a:cubicBezTo>
                  <a:lnTo>
                    <a:pt x="201930" y="3462020"/>
                  </a:lnTo>
                  <a:cubicBezTo>
                    <a:pt x="201930" y="3350260"/>
                    <a:pt x="111760" y="3260090"/>
                    <a:pt x="0" y="3260090"/>
                  </a:cubicBezTo>
                  <a:lnTo>
                    <a:pt x="0" y="2971800"/>
                  </a:lnTo>
                  <a:cubicBezTo>
                    <a:pt x="111760" y="2971800"/>
                    <a:pt x="201930" y="2881630"/>
                    <a:pt x="201930" y="2769870"/>
                  </a:cubicBezTo>
                  <a:cubicBezTo>
                    <a:pt x="201930" y="2658110"/>
                    <a:pt x="111760" y="2567940"/>
                    <a:pt x="0" y="2567940"/>
                  </a:cubicBezTo>
                  <a:lnTo>
                    <a:pt x="0" y="2279650"/>
                  </a:lnTo>
                  <a:cubicBezTo>
                    <a:pt x="111760" y="2279650"/>
                    <a:pt x="201930" y="2189480"/>
                    <a:pt x="201930" y="2077720"/>
                  </a:cubicBezTo>
                  <a:cubicBezTo>
                    <a:pt x="201930" y="1965960"/>
                    <a:pt x="111760" y="1875790"/>
                    <a:pt x="0" y="1875790"/>
                  </a:cubicBezTo>
                  <a:lnTo>
                    <a:pt x="0" y="1587500"/>
                  </a:lnTo>
                  <a:cubicBezTo>
                    <a:pt x="111760" y="1587500"/>
                    <a:pt x="201930" y="1497330"/>
                    <a:pt x="201930" y="1385570"/>
                  </a:cubicBezTo>
                  <a:cubicBezTo>
                    <a:pt x="201930" y="1273810"/>
                    <a:pt x="111760" y="1183640"/>
                    <a:pt x="0" y="1183640"/>
                  </a:cubicBezTo>
                  <a:lnTo>
                    <a:pt x="0" y="895350"/>
                  </a:lnTo>
                  <a:cubicBezTo>
                    <a:pt x="111760" y="895350"/>
                    <a:pt x="201930" y="805180"/>
                    <a:pt x="201930" y="693420"/>
                  </a:cubicBezTo>
                  <a:cubicBezTo>
                    <a:pt x="201930" y="581660"/>
                    <a:pt x="111760" y="490220"/>
                    <a:pt x="0" y="490220"/>
                  </a:cubicBezTo>
                  <a:lnTo>
                    <a:pt x="0" y="201930"/>
                  </a:lnTo>
                  <a:cubicBezTo>
                    <a:pt x="111760" y="201930"/>
                    <a:pt x="201930" y="111760"/>
                    <a:pt x="201930" y="0"/>
                  </a:cubicBezTo>
                  <a:close/>
                </a:path>
              </a:pathLst>
            </a:custGeom>
            <a:solidFill>
              <a:srgbClr val="2607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625BDFD7-595C-DB8A-8EBD-E8026F006A42}"/>
                </a:ext>
              </a:extLst>
            </p:cNvPr>
            <p:cNvSpPr/>
            <p:nvPr/>
          </p:nvSpPr>
          <p:spPr>
            <a:xfrm>
              <a:off x="1182948" y="4535099"/>
              <a:ext cx="6878320" cy="2721610"/>
            </a:xfrm>
            <a:custGeom>
              <a:avLst/>
              <a:gdLst/>
              <a:ahLst/>
              <a:cxnLst/>
              <a:rect l="l" t="t" r="r" b="b"/>
              <a:pathLst>
                <a:path w="6878320" h="2721610">
                  <a:moveTo>
                    <a:pt x="0" y="0"/>
                  </a:moveTo>
                  <a:lnTo>
                    <a:pt x="0" y="2721610"/>
                  </a:lnTo>
                  <a:lnTo>
                    <a:pt x="6878320" y="2721610"/>
                  </a:lnTo>
                  <a:lnTo>
                    <a:pt x="6878320" y="0"/>
                  </a:lnTo>
                  <a:lnTo>
                    <a:pt x="0" y="0"/>
                  </a:lnTo>
                  <a:close/>
                  <a:moveTo>
                    <a:pt x="113030" y="2608580"/>
                  </a:moveTo>
                  <a:lnTo>
                    <a:pt x="113030" y="113030"/>
                  </a:lnTo>
                  <a:lnTo>
                    <a:pt x="6765290" y="113030"/>
                  </a:lnTo>
                  <a:lnTo>
                    <a:pt x="6765290" y="2608580"/>
                  </a:lnTo>
                  <a:lnTo>
                    <a:pt x="113030" y="2608580"/>
                  </a:lnTo>
                  <a:close/>
                </a:path>
              </a:pathLst>
            </a:custGeom>
            <a:solidFill>
              <a:srgbClr val="FBD77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Freeform 9">
            <a:extLst>
              <a:ext uri="{FF2B5EF4-FFF2-40B4-BE49-F238E27FC236}">
                <a16:creationId xmlns:a16="http://schemas.microsoft.com/office/drawing/2014/main" id="{0043D546-3722-F2CD-10A6-B0CEA9301082}"/>
              </a:ext>
            </a:extLst>
          </p:cNvPr>
          <p:cNvSpPr/>
          <p:nvPr/>
        </p:nvSpPr>
        <p:spPr>
          <a:xfrm rot="65506">
            <a:off x="6680774" y="4858023"/>
            <a:ext cx="4988296" cy="1230740"/>
          </a:xfrm>
          <a:custGeom>
            <a:avLst/>
            <a:gdLst/>
            <a:ahLst/>
            <a:cxnLst/>
            <a:rect l="l" t="t" r="r" b="b"/>
            <a:pathLst>
              <a:path w="2015420" h="476421">
                <a:moveTo>
                  <a:pt x="0" y="0"/>
                </a:moveTo>
                <a:lnTo>
                  <a:pt x="2015420" y="0"/>
                </a:lnTo>
                <a:lnTo>
                  <a:pt x="2015420" y="476421"/>
                </a:lnTo>
                <a:lnTo>
                  <a:pt x="0" y="476421"/>
                </a:lnTo>
                <a:close/>
              </a:path>
            </a:pathLst>
          </a:custGeom>
          <a:solidFill>
            <a:srgbClr val="26071A"/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A4D615-9F60-B37E-FDEE-5AC6D0DDB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3836" y="4776094"/>
            <a:ext cx="4386849" cy="1115140"/>
          </a:xfrm>
        </p:spPr>
        <p:txBody>
          <a:bodyPr/>
          <a:lstStyle/>
          <a:p>
            <a:r>
              <a:rPr lang="en-US">
                <a:solidFill>
                  <a:srgbClr val="FBD776"/>
                </a:solidFill>
              </a:rPr>
              <a:t>Documentation</a:t>
            </a:r>
          </a:p>
        </p:txBody>
      </p:sp>
      <p:sp>
        <p:nvSpPr>
          <p:cNvPr id="21" name="Freeform 17">
            <a:extLst>
              <a:ext uri="{FF2B5EF4-FFF2-40B4-BE49-F238E27FC236}">
                <a16:creationId xmlns:a16="http://schemas.microsoft.com/office/drawing/2014/main" id="{9586BD98-BCBF-056B-4D25-4822189304A9}"/>
              </a:ext>
            </a:extLst>
          </p:cNvPr>
          <p:cNvSpPr/>
          <p:nvPr/>
        </p:nvSpPr>
        <p:spPr>
          <a:xfrm>
            <a:off x="7161555" y="5816315"/>
            <a:ext cx="5476939" cy="1243455"/>
          </a:xfrm>
          <a:custGeom>
            <a:avLst/>
            <a:gdLst/>
            <a:ahLst/>
            <a:cxnLst/>
            <a:rect l="l" t="t" r="r" b="b"/>
            <a:pathLst>
              <a:path w="6322742" h="1604396">
                <a:moveTo>
                  <a:pt x="6322742" y="0"/>
                </a:moveTo>
                <a:lnTo>
                  <a:pt x="0" y="0"/>
                </a:lnTo>
                <a:lnTo>
                  <a:pt x="0" y="1604396"/>
                </a:lnTo>
                <a:lnTo>
                  <a:pt x="6322742" y="1604396"/>
                </a:lnTo>
                <a:lnTo>
                  <a:pt x="632274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3">
            <a:extLst>
              <a:ext uri="{FF2B5EF4-FFF2-40B4-BE49-F238E27FC236}">
                <a16:creationId xmlns:a16="http://schemas.microsoft.com/office/drawing/2014/main" id="{456EEC58-C9BA-BF9F-7F56-02058402448C}"/>
              </a:ext>
            </a:extLst>
          </p:cNvPr>
          <p:cNvSpPr/>
          <p:nvPr/>
        </p:nvSpPr>
        <p:spPr>
          <a:xfrm>
            <a:off x="3608376" y="589416"/>
            <a:ext cx="1903726" cy="1484906"/>
          </a:xfrm>
          <a:custGeom>
            <a:avLst/>
            <a:gdLst/>
            <a:ahLst/>
            <a:cxnLst/>
            <a:rect l="l" t="t" r="r" b="b"/>
            <a:pathLst>
              <a:path w="1903726" h="1484906">
                <a:moveTo>
                  <a:pt x="0" y="0"/>
                </a:moveTo>
                <a:lnTo>
                  <a:pt x="1903726" y="0"/>
                </a:lnTo>
                <a:lnTo>
                  <a:pt x="1903726" y="1484906"/>
                </a:lnTo>
                <a:lnTo>
                  <a:pt x="0" y="14849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22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FAEA79D-BA42-26E5-A699-0A7AB0E6A8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E5190-C124-2655-602C-84924D8A8E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A6BF7A4A-0E18-DA1B-452F-846DD114BA39}"/>
              </a:ext>
            </a:extLst>
          </p:cNvPr>
          <p:cNvSpPr/>
          <p:nvPr/>
        </p:nvSpPr>
        <p:spPr>
          <a:xfrm>
            <a:off x="-34947" y="-382523"/>
            <a:ext cx="12239646" cy="7341926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852FA8CA-DC34-BADD-2EE8-2D26AAC73FDF}"/>
              </a:ext>
            </a:extLst>
          </p:cNvPr>
          <p:cNvGrpSpPr/>
          <p:nvPr/>
        </p:nvGrpSpPr>
        <p:grpSpPr>
          <a:xfrm rot="74626">
            <a:off x="3241386" y="1956984"/>
            <a:ext cx="5914993" cy="1999027"/>
            <a:chOff x="-185983" y="-124088"/>
            <a:chExt cx="2327691" cy="73768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E3E059EB-397B-A662-87B2-F1F9DE87E446}"/>
                </a:ext>
              </a:extLst>
            </p:cNvPr>
            <p:cNvSpPr/>
            <p:nvPr/>
          </p:nvSpPr>
          <p:spPr>
            <a:xfrm>
              <a:off x="-185983" y="-124088"/>
              <a:ext cx="2327691" cy="737686"/>
            </a:xfrm>
            <a:custGeom>
              <a:avLst/>
              <a:gdLst/>
              <a:ahLst/>
              <a:cxnLst/>
              <a:rect l="l" t="t" r="r" b="b"/>
              <a:pathLst>
                <a:path w="1865493" h="467313">
                  <a:moveTo>
                    <a:pt x="0" y="0"/>
                  </a:moveTo>
                  <a:lnTo>
                    <a:pt x="1865493" y="0"/>
                  </a:lnTo>
                  <a:lnTo>
                    <a:pt x="1865493" y="467313"/>
                  </a:lnTo>
                  <a:lnTo>
                    <a:pt x="0" y="467313"/>
                  </a:lnTo>
                  <a:close/>
                </a:path>
              </a:pathLst>
            </a:custGeom>
            <a:solidFill>
              <a:srgbClr val="2607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FD1E537E-0164-D99D-BE0A-4294D3001AEF}"/>
                </a:ext>
              </a:extLst>
            </p:cNvPr>
            <p:cNvSpPr txBox="1"/>
            <p:nvPr/>
          </p:nvSpPr>
          <p:spPr>
            <a:xfrm>
              <a:off x="0" y="-57150"/>
              <a:ext cx="1865493" cy="524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7">
            <a:extLst>
              <a:ext uri="{FF2B5EF4-FFF2-40B4-BE49-F238E27FC236}">
                <a16:creationId xmlns:a16="http://schemas.microsoft.com/office/drawing/2014/main" id="{B32646B5-708E-B11D-4740-63C82008CAF4}"/>
              </a:ext>
            </a:extLst>
          </p:cNvPr>
          <p:cNvSpPr txBox="1"/>
          <p:nvPr/>
        </p:nvSpPr>
        <p:spPr>
          <a:xfrm>
            <a:off x="2484641" y="2183627"/>
            <a:ext cx="7248118" cy="985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FBD776"/>
                </a:solidFill>
                <a:latin typeface="Wellfleet"/>
                <a:ea typeface="Wellfleet"/>
                <a:cs typeface="Wellfleet"/>
                <a:sym typeface="Wellfleet"/>
              </a:rPr>
              <a:t>Thank you!</a:t>
            </a:r>
          </a:p>
        </p:txBody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712F3E79-0352-A896-FA80-419747934B13}"/>
              </a:ext>
            </a:extLst>
          </p:cNvPr>
          <p:cNvSpPr/>
          <p:nvPr/>
        </p:nvSpPr>
        <p:spPr>
          <a:xfrm rot="20500906">
            <a:off x="8292991" y="-82873"/>
            <a:ext cx="4079884" cy="2349417"/>
          </a:xfrm>
          <a:custGeom>
            <a:avLst/>
            <a:gdLst/>
            <a:ahLst/>
            <a:cxnLst/>
            <a:rect l="l" t="t" r="r" b="b"/>
            <a:pathLst>
              <a:path w="6096002" h="3291841">
                <a:moveTo>
                  <a:pt x="0" y="0"/>
                </a:moveTo>
                <a:lnTo>
                  <a:pt x="6096002" y="0"/>
                </a:lnTo>
                <a:lnTo>
                  <a:pt x="6096002" y="3291842"/>
                </a:lnTo>
                <a:lnTo>
                  <a:pt x="0" y="32918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20B51726-41C4-3C8A-9C6C-F5006396D1DE}"/>
              </a:ext>
            </a:extLst>
          </p:cNvPr>
          <p:cNvSpPr/>
          <p:nvPr/>
        </p:nvSpPr>
        <p:spPr>
          <a:xfrm rot="20980308">
            <a:off x="9927069" y="3626340"/>
            <a:ext cx="2061629" cy="3609499"/>
          </a:xfrm>
          <a:custGeom>
            <a:avLst/>
            <a:gdLst/>
            <a:ahLst/>
            <a:cxnLst/>
            <a:rect l="l" t="t" r="r" b="b"/>
            <a:pathLst>
              <a:path w="3080405" h="5057381">
                <a:moveTo>
                  <a:pt x="0" y="0"/>
                </a:moveTo>
                <a:lnTo>
                  <a:pt x="3080405" y="0"/>
                </a:lnTo>
                <a:lnTo>
                  <a:pt x="3080405" y="5057382"/>
                </a:lnTo>
                <a:lnTo>
                  <a:pt x="0" y="50573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F1662922-097F-6F7A-79AD-2BCC7B209EB3}"/>
              </a:ext>
            </a:extLst>
          </p:cNvPr>
          <p:cNvSpPr/>
          <p:nvPr/>
        </p:nvSpPr>
        <p:spPr>
          <a:xfrm>
            <a:off x="4182040" y="-1145057"/>
            <a:ext cx="3148766" cy="3254045"/>
          </a:xfrm>
          <a:custGeom>
            <a:avLst/>
            <a:gdLst/>
            <a:ahLst/>
            <a:cxnLst/>
            <a:rect l="l" t="t" r="r" b="b"/>
            <a:pathLst>
              <a:path w="4704763" h="4559343">
                <a:moveTo>
                  <a:pt x="0" y="0"/>
                </a:moveTo>
                <a:lnTo>
                  <a:pt x="4704764" y="0"/>
                </a:lnTo>
                <a:lnTo>
                  <a:pt x="4704764" y="4559344"/>
                </a:lnTo>
                <a:lnTo>
                  <a:pt x="0" y="45593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3">
            <a:extLst>
              <a:ext uri="{FF2B5EF4-FFF2-40B4-BE49-F238E27FC236}">
                <a16:creationId xmlns:a16="http://schemas.microsoft.com/office/drawing/2014/main" id="{11CF62ED-AFB9-BD87-F209-4E1874778F54}"/>
              </a:ext>
            </a:extLst>
          </p:cNvPr>
          <p:cNvGrpSpPr/>
          <p:nvPr/>
        </p:nvGrpSpPr>
        <p:grpSpPr>
          <a:xfrm>
            <a:off x="2554478" y="3859874"/>
            <a:ext cx="7083043" cy="1991318"/>
            <a:chOff x="0" y="-57150"/>
            <a:chExt cx="1865493" cy="524463"/>
          </a:xfrm>
        </p:grpSpPr>
        <p:sp>
          <p:nvSpPr>
            <p:cNvPr id="21" name="Freeform 4">
              <a:extLst>
                <a:ext uri="{FF2B5EF4-FFF2-40B4-BE49-F238E27FC236}">
                  <a16:creationId xmlns:a16="http://schemas.microsoft.com/office/drawing/2014/main" id="{7EFAF8E4-CEF3-3E52-B4F9-5E7E17990EFC}"/>
                </a:ext>
              </a:extLst>
            </p:cNvPr>
            <p:cNvSpPr/>
            <p:nvPr/>
          </p:nvSpPr>
          <p:spPr>
            <a:xfrm>
              <a:off x="0" y="0"/>
              <a:ext cx="1865493" cy="467313"/>
            </a:xfrm>
            <a:custGeom>
              <a:avLst/>
              <a:gdLst/>
              <a:ahLst/>
              <a:cxnLst/>
              <a:rect l="l" t="t" r="r" b="b"/>
              <a:pathLst>
                <a:path w="1865493" h="467313">
                  <a:moveTo>
                    <a:pt x="0" y="0"/>
                  </a:moveTo>
                  <a:lnTo>
                    <a:pt x="1865493" y="0"/>
                  </a:lnTo>
                  <a:lnTo>
                    <a:pt x="1865493" y="467313"/>
                  </a:lnTo>
                  <a:lnTo>
                    <a:pt x="0" y="467313"/>
                  </a:lnTo>
                  <a:close/>
                </a:path>
              </a:pathLst>
            </a:custGeom>
            <a:solidFill>
              <a:srgbClr val="2607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5">
              <a:extLst>
                <a:ext uri="{FF2B5EF4-FFF2-40B4-BE49-F238E27FC236}">
                  <a16:creationId xmlns:a16="http://schemas.microsoft.com/office/drawing/2014/main" id="{18579A91-07AA-3ACA-98AE-B7F4A6EF4E1A}"/>
                </a:ext>
              </a:extLst>
            </p:cNvPr>
            <p:cNvSpPr txBox="1"/>
            <p:nvPr/>
          </p:nvSpPr>
          <p:spPr>
            <a:xfrm>
              <a:off x="0" y="-57150"/>
              <a:ext cx="1865493" cy="524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3" name="TextBox 11">
            <a:extLst>
              <a:ext uri="{FF2B5EF4-FFF2-40B4-BE49-F238E27FC236}">
                <a16:creationId xmlns:a16="http://schemas.microsoft.com/office/drawing/2014/main" id="{4C99989C-7977-84DC-5C7C-EAADF49FC83E}"/>
              </a:ext>
            </a:extLst>
          </p:cNvPr>
          <p:cNvSpPr txBox="1"/>
          <p:nvPr/>
        </p:nvSpPr>
        <p:spPr>
          <a:xfrm>
            <a:off x="2554478" y="4554749"/>
            <a:ext cx="7083043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929"/>
              </a:lnSpc>
              <a:spcBef>
                <a:spcPct val="0"/>
              </a:spcBef>
            </a:pPr>
            <a:r>
              <a:rPr lang="en-US" sz="4941" u="none" strike="noStrike">
                <a:solidFill>
                  <a:srgbClr val="FBD776"/>
                </a:solidFill>
                <a:latin typeface="Wellfleet"/>
                <a:ea typeface="Wellfleet"/>
                <a:cs typeface="Wellfleet"/>
                <a:sym typeface="Wellfleet"/>
              </a:rPr>
              <a:t>Any questions? </a:t>
            </a:r>
          </a:p>
        </p:txBody>
      </p:sp>
      <p:sp>
        <p:nvSpPr>
          <p:cNvPr id="24" name="Freeform 8">
            <a:extLst>
              <a:ext uri="{FF2B5EF4-FFF2-40B4-BE49-F238E27FC236}">
                <a16:creationId xmlns:a16="http://schemas.microsoft.com/office/drawing/2014/main" id="{8FA4D9B8-53FE-0548-0E86-64AA81BE94AF}"/>
              </a:ext>
            </a:extLst>
          </p:cNvPr>
          <p:cNvSpPr/>
          <p:nvPr/>
        </p:nvSpPr>
        <p:spPr>
          <a:xfrm>
            <a:off x="-1997753" y="6282573"/>
            <a:ext cx="1815361" cy="1931075"/>
          </a:xfrm>
          <a:custGeom>
            <a:avLst/>
            <a:gdLst/>
            <a:ahLst/>
            <a:cxnLst/>
            <a:rect l="l" t="t" r="r" b="b"/>
            <a:pathLst>
              <a:path w="1909214" h="2098037">
                <a:moveTo>
                  <a:pt x="0" y="0"/>
                </a:moveTo>
                <a:lnTo>
                  <a:pt x="1909215" y="0"/>
                </a:lnTo>
                <a:lnTo>
                  <a:pt x="1909215" y="2098037"/>
                </a:lnTo>
                <a:lnTo>
                  <a:pt x="0" y="2098037"/>
                </a:lnTo>
                <a:lnTo>
                  <a:pt x="0" y="0"/>
                </a:lnTo>
                <a:close/>
              </a:path>
            </a:pathLst>
          </a:custGeom>
          <a:blipFill>
            <a:blip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effectLst/>
        </p:spPr>
        <p:txBody>
          <a:bodyPr/>
          <a:lstStyle/>
          <a:p>
            <a:endParaRPr lang="en-US"/>
          </a:p>
        </p:txBody>
      </p:sp>
      <p:sp>
        <p:nvSpPr>
          <p:cNvPr id="25" name="Freeform 19">
            <a:extLst>
              <a:ext uri="{FF2B5EF4-FFF2-40B4-BE49-F238E27FC236}">
                <a16:creationId xmlns:a16="http://schemas.microsoft.com/office/drawing/2014/main" id="{0E0C2482-9FF9-1A17-95C1-506543523211}"/>
              </a:ext>
            </a:extLst>
          </p:cNvPr>
          <p:cNvSpPr/>
          <p:nvPr/>
        </p:nvSpPr>
        <p:spPr>
          <a:xfrm rot="19816148">
            <a:off x="-115621" y="415038"/>
            <a:ext cx="2547604" cy="2292378"/>
          </a:xfrm>
          <a:custGeom>
            <a:avLst/>
            <a:gdLst/>
            <a:ahLst/>
            <a:cxnLst/>
            <a:rect l="l" t="t" r="r" b="b"/>
            <a:pathLst>
              <a:path w="2113639" h="1780741">
                <a:moveTo>
                  <a:pt x="0" y="0"/>
                </a:moveTo>
                <a:lnTo>
                  <a:pt x="2113640" y="0"/>
                </a:lnTo>
                <a:lnTo>
                  <a:pt x="2113640" y="1780741"/>
                </a:lnTo>
                <a:lnTo>
                  <a:pt x="0" y="178074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1">
            <a:extLst>
              <a:ext uri="{FF2B5EF4-FFF2-40B4-BE49-F238E27FC236}">
                <a16:creationId xmlns:a16="http://schemas.microsoft.com/office/drawing/2014/main" id="{B6FC35B6-5549-9377-573F-A8DBA3EEC092}"/>
              </a:ext>
            </a:extLst>
          </p:cNvPr>
          <p:cNvSpPr/>
          <p:nvPr/>
        </p:nvSpPr>
        <p:spPr>
          <a:xfrm>
            <a:off x="15094" y="4960698"/>
            <a:ext cx="4048165" cy="2020850"/>
          </a:xfrm>
          <a:custGeom>
            <a:avLst/>
            <a:gdLst/>
            <a:ahLst/>
            <a:cxnLst/>
            <a:rect l="l" t="t" r="r" b="b"/>
            <a:pathLst>
              <a:path w="3364427" h="1631747">
                <a:moveTo>
                  <a:pt x="0" y="0"/>
                </a:moveTo>
                <a:lnTo>
                  <a:pt x="3364427" y="0"/>
                </a:lnTo>
                <a:lnTo>
                  <a:pt x="3364427" y="1631747"/>
                </a:lnTo>
                <a:lnTo>
                  <a:pt x="0" y="163174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78 -0.04953 L 0.02578 -0.04953 C 0.02786 -0.05763 0.02981 -0.06597 0.03203 -0.07361 C 0.04192 -0.10763 0.03672 -0.10023 0.04557 -0.11064 C 0.05156 -0.12847 0.04531 -0.11203 0.05599 -0.13101 C 0.05768 -0.13402 0.05833 -0.13819 0.06028 -0.14027 C 0.06263 -0.14328 0.06588 -0.14375 0.06849 -0.14583 C 0.07213 -0.14884 0.07539 -0.15254 0.0789 -0.15509 C 0.08099 -0.15671 0.0832 -0.15763 0.08528 -0.15879 C 0.08698 -0.15995 0.08867 -0.16157 0.09036 -0.1625 C 0.09336 -0.16458 0.09648 -0.16713 0.09974 -0.16805 C 0.10377 -0.16967 0.10794 -0.1699 0.11224 -0.1699 C 0.13372 -0.17106 0.15521 -0.17129 0.17682 -0.17175 C 0.18476 -0.17245 0.19271 -0.17268 0.20078 -0.17361 C 0.20286 -0.17407 0.20481 -0.175 0.20703 -0.17546 C 0.2181 -0.1787 0.21028 -0.17592 0.21953 -0.17916 C 0.25221 -0.20416 0.20208 -0.16666 0.23411 -0.18842 C 0.2362 -0.19004 0.23815 -0.19236 0.24036 -0.19398 C 0.24336 -0.19675 0.24674 -0.19861 0.24974 -0.20138 C 0.25299 -0.20486 0.25573 -0.20925 0.25911 -0.2125 C 0.2638 -0.21736 0.26914 -0.22037 0.2737 -0.22546 C 0.27474 -0.22685 0.30169 -0.26296 0.30703 -0.27175 C 0.31041 -0.27754 0.31315 -0.28425 0.3164 -0.29027 C 0.31875 -0.2949 0.32148 -0.29861 0.3237 -0.30324 C 0.32565 -0.30787 0.32695 -0.31342 0.3289 -0.31805 C 0.33138 -0.32453 0.3345 -0.33032 0.33724 -0.33657 C 0.33867 -0.34027 0.33984 -0.34421 0.3414 -0.34768 C 0.34713 -0.36157 0.35312 -0.375 0.35911 -0.38842 C 0.3612 -0.39351 0.36302 -0.39861 0.36536 -0.40324 C 0.36771 -0.40833 0.37031 -0.41296 0.37265 -0.41805 C 0.38203 -0.43912 0.37877 -0.44305 0.39765 -0.46435 C 0.40481 -0.47268 0.41536 -0.48564 0.4237 -0.49213 C 0.43281 -0.49953 0.44231 -0.50601 0.45182 -0.5125 C 0.45455 -0.51458 0.45716 -0.51713 0.46015 -0.51805 C 0.46393 -0.51944 0.46771 -0.52037 0.47161 -0.52175 C 0.47682 -0.52407 0.4819 -0.52754 0.48724 -0.52916 C 0.49791 -0.53263 0.50859 -0.53588 0.51953 -0.53657 L 0.57057 -0.54027 C 0.59479 -0.54583 0.55508 -0.53726 0.61015 -0.54583 C 0.61536 -0.54675 0.62044 -0.54861 0.62578 -0.54953 C 0.63086 -0.55046 0.6362 -0.55069 0.6414 -0.55138 C 0.64726 -0.55254 0.65312 -0.55393 0.65911 -0.55509 C 0.66458 -0.55833 0.67005 -0.56203 0.67578 -0.56435 C 0.6983 -0.57453 0.69101 -0.56643 0.70703 -0.57916 C 0.71627 -0.5868 0.73268 -0.60347 0.73932 -0.61064 C 0.75052 -0.62314 0.76172 -0.63588 0.77265 -0.64953 C 0.77747 -0.65578 0.78151 -0.66342 0.7862 -0.6699 C 0.7888 -0.67384 0.79205 -0.67662 0.79453 -0.68101 C 0.79765 -0.68726 0.79974 -0.69513 0.80286 -0.70138 C 0.81054 -0.71736 0.81875 -0.7324 0.82682 -0.74768 C 0.82955 -0.75324 0.83307 -0.7581 0.83515 -0.76435 C 0.83646 -0.76875 0.83776 -0.77314 0.83932 -0.77731 C 0.84583 -0.79629 0.84127 -0.78055 0.84765 -0.80138 C 0.85 -0.80949 0.85195 -0.81713 0.8539 -0.82546 C 0.85495 -0.83055 0.85599 -0.83541 0.85703 -0.84027 C 0.85885 -0.86111 0.85664 -0.84189 0.8612 -0.86435 C 0.86302 -0.87384 0.86367 -0.88263 0.86536 -0.89213 C 0.86627 -0.89791 0.86745 -0.90324 0.86849 -0.90879 C 0.86927 -0.92106 0.87018 -0.93171 0.87057 -0.94398 C 0.87096 -0.95949 0.87122 -0.975 0.87161 -0.99027 C 0.87122 -1.01203 0.87109 -1.03356 0.87057 -1.05509 C 0.87031 -1.06064 0.86979 -1.06597 0.86953 -1.07175 C 0.86901 -1.07963 0.86875 -1.08773 0.86849 -1.09583 C 0.86914 -1.1081 0.86979 -1.12037 0.87057 -1.13287 C 0.87083 -1.13773 0.87083 -1.14282 0.87161 -1.14768 C 0.87252 -1.1537 0.87747 -1.17013 0.8789 -1.17546 C 0.88281 -1.19074 0.87851 -1.17916 0.88515 -1.19398 C 0.8858 -1.19768 0.88633 -1.20138 0.88724 -1.20509 C 0.89388 -1.23101 0.88737 -1.20208 0.89245 -1.2199 C 0.89284 -1.22152 0.89297 -1.22361 0.89349 -1.22546 C 0.89518 -1.2324 0.89453 -1.23101 0.89661 -1.23472 L 0.89453 -1.23101 " pathEditMode="relative" ptsTypes="AAAAAAAAAAAAAAAAAAAAAAAAAAAAAAAAAAAAAAAAAAAAAAAAAAAAAAAAAAAAAAAAAAAAAAAA">
                                      <p:cBhvr>
                                        <p:cTn id="6" dur="7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A8788363-2D52-4C35-006A-06F6B734AFBB}"/>
              </a:ext>
            </a:extLst>
          </p:cNvPr>
          <p:cNvSpPr/>
          <p:nvPr/>
        </p:nvSpPr>
        <p:spPr>
          <a:xfrm>
            <a:off x="1" y="0"/>
            <a:ext cx="12191999" cy="6865195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D54263AA-C6CF-4A98-0163-03C80510A2B3}"/>
              </a:ext>
            </a:extLst>
          </p:cNvPr>
          <p:cNvGrpSpPr/>
          <p:nvPr/>
        </p:nvGrpSpPr>
        <p:grpSpPr>
          <a:xfrm rot="21531421">
            <a:off x="357451" y="408757"/>
            <a:ext cx="11670963" cy="1396567"/>
            <a:chOff x="0" y="-57150"/>
            <a:chExt cx="4610751" cy="551152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6DEAAAE-BAC0-1F61-BAF7-9649BCDE1BEB}"/>
                </a:ext>
              </a:extLst>
            </p:cNvPr>
            <p:cNvSpPr/>
            <p:nvPr/>
          </p:nvSpPr>
          <p:spPr>
            <a:xfrm>
              <a:off x="0" y="0"/>
              <a:ext cx="4610751" cy="494002"/>
            </a:xfrm>
            <a:custGeom>
              <a:avLst/>
              <a:gdLst/>
              <a:ahLst/>
              <a:cxnLst/>
              <a:rect l="l" t="t" r="r" b="b"/>
              <a:pathLst>
                <a:path w="4610751" h="494002">
                  <a:moveTo>
                    <a:pt x="0" y="0"/>
                  </a:moveTo>
                  <a:lnTo>
                    <a:pt x="4610751" y="0"/>
                  </a:lnTo>
                  <a:lnTo>
                    <a:pt x="4610751" y="494002"/>
                  </a:lnTo>
                  <a:lnTo>
                    <a:pt x="0" y="494002"/>
                  </a:lnTo>
                  <a:close/>
                </a:path>
              </a:pathLst>
            </a:custGeom>
            <a:solidFill>
              <a:srgbClr val="2607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971B92CF-E98C-5F31-2A6A-33F347562DD4}"/>
                </a:ext>
              </a:extLst>
            </p:cNvPr>
            <p:cNvSpPr txBox="1"/>
            <p:nvPr/>
          </p:nvSpPr>
          <p:spPr>
            <a:xfrm>
              <a:off x="0" y="-57150"/>
              <a:ext cx="4610751" cy="551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Freeform 7">
            <a:extLst>
              <a:ext uri="{FF2B5EF4-FFF2-40B4-BE49-F238E27FC236}">
                <a16:creationId xmlns:a16="http://schemas.microsoft.com/office/drawing/2014/main" id="{518E7480-1042-9342-DBB1-C877DEF7CA46}"/>
              </a:ext>
            </a:extLst>
          </p:cNvPr>
          <p:cNvSpPr/>
          <p:nvPr/>
        </p:nvSpPr>
        <p:spPr>
          <a:xfrm rot="534488">
            <a:off x="-1705277" y="3301452"/>
            <a:ext cx="3736536" cy="4089365"/>
          </a:xfrm>
          <a:custGeom>
            <a:avLst/>
            <a:gdLst/>
            <a:ahLst/>
            <a:cxnLst/>
            <a:rect l="l" t="t" r="r" b="b"/>
            <a:pathLst>
              <a:path w="6638507" h="6655145">
                <a:moveTo>
                  <a:pt x="0" y="0"/>
                </a:moveTo>
                <a:lnTo>
                  <a:pt x="6638507" y="0"/>
                </a:lnTo>
                <a:lnTo>
                  <a:pt x="6638507" y="6655145"/>
                </a:lnTo>
                <a:lnTo>
                  <a:pt x="0" y="66551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AA003ABF-393C-51AF-0CBB-5A40950AF25A}"/>
              </a:ext>
            </a:extLst>
          </p:cNvPr>
          <p:cNvSpPr txBox="1"/>
          <p:nvPr/>
        </p:nvSpPr>
        <p:spPr>
          <a:xfrm>
            <a:off x="711525" y="534129"/>
            <a:ext cx="11329657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FBD776"/>
                </a:solidFill>
                <a:latin typeface="Wellfleet"/>
                <a:ea typeface="Wellfleet"/>
                <a:cs typeface="Wellfleet"/>
                <a:sym typeface="Wellfleet"/>
              </a:rPr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F6F31-B6DA-32CB-B3CA-8B36EE036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1159" y="1919124"/>
            <a:ext cx="8595360" cy="43513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900" b="1">
                <a:solidFill>
                  <a:srgbClr val="FBD776"/>
                </a:solidFill>
                <a:ea typeface="Calibri"/>
                <a:cs typeface="Calibri"/>
              </a:rPr>
              <a:t>Problem:</a:t>
            </a:r>
          </a:p>
          <a:p>
            <a:pPr marL="0" indent="0">
              <a:buNone/>
            </a:pPr>
            <a:r>
              <a:rPr lang="en-US" sz="1900">
                <a:solidFill>
                  <a:srgbClr val="FBD776"/>
                </a:solidFill>
                <a:ea typeface="Calibri"/>
                <a:cs typeface="Calibri"/>
              </a:rPr>
              <a:t>Buzzword Software is a rapidly growing company, and the marketing team wants to improve company branding and visibility</a:t>
            </a:r>
          </a:p>
          <a:p>
            <a:pPr marL="0" indent="0">
              <a:buNone/>
            </a:pPr>
            <a:r>
              <a:rPr lang="en-US" sz="1900" b="1">
                <a:solidFill>
                  <a:srgbClr val="FBD776"/>
                </a:solidFill>
                <a:ea typeface="Calibri"/>
                <a:cs typeface="Calibri"/>
              </a:rPr>
              <a:t>Solution:</a:t>
            </a:r>
          </a:p>
          <a:p>
            <a:pPr marL="0" indent="0">
              <a:buNone/>
            </a:pPr>
            <a:r>
              <a:rPr lang="en-US" sz="1900">
                <a:solidFill>
                  <a:srgbClr val="FBD776"/>
                </a:solidFill>
                <a:ea typeface="Calibri"/>
                <a:cs typeface="Calibri"/>
              </a:rPr>
              <a:t>Create a dynamic data feed,  All The Buzz</a:t>
            </a:r>
            <a:r>
              <a:rPr lang="en-US" sz="2000">
                <a:solidFill>
                  <a:srgbClr val="FBD776"/>
                </a:solidFill>
              </a:rPr>
              <a:t>™</a:t>
            </a:r>
            <a:r>
              <a:rPr lang="en-US" sz="1900">
                <a:solidFill>
                  <a:srgbClr val="FBD776"/>
                </a:solidFill>
                <a:ea typeface="Calibri"/>
                <a:cs typeface="Calibri"/>
              </a:rPr>
              <a:t>, that delivers computer themed jokes, trivia, quotes, and biographies. This can be used to enhance the company's brand visibility by enriching digital experiences across internal and external platforms.</a:t>
            </a:r>
          </a:p>
          <a:p>
            <a:pPr marL="0" indent="0">
              <a:buNone/>
            </a:pPr>
            <a:r>
              <a:rPr lang="en-US" sz="1900">
                <a:solidFill>
                  <a:srgbClr val="FBD776"/>
                </a:solidFill>
                <a:ea typeface="Calibri"/>
                <a:cs typeface="Calibri"/>
              </a:rPr>
              <a:t> </a:t>
            </a:r>
            <a:r>
              <a:rPr lang="en-US" sz="1900" i="1">
                <a:solidFill>
                  <a:srgbClr val="FBD776"/>
                </a:solidFill>
                <a:ea typeface="Calibri"/>
                <a:cs typeface="Calibri"/>
              </a:rPr>
              <a:t>Ex: Computer trivia line to the footer of internal websites</a:t>
            </a:r>
          </a:p>
          <a:p>
            <a:pPr marL="0" indent="0">
              <a:buNone/>
            </a:pPr>
            <a:r>
              <a:rPr lang="en-US" sz="1900" i="1">
                <a:solidFill>
                  <a:srgbClr val="FBD776"/>
                </a:solidFill>
                <a:ea typeface="Calibri"/>
                <a:cs typeface="Calibri"/>
              </a:rPr>
              <a:t>    Adding quotes or bios to outgoing newsletters</a:t>
            </a:r>
            <a:endParaRPr lang="en-US" sz="1900" i="1">
              <a:solidFill>
                <a:srgbClr val="FBD776"/>
              </a:solidFill>
            </a:endParaRPr>
          </a:p>
          <a:p>
            <a:pPr marL="0" indent="0">
              <a:buNone/>
            </a:pPr>
            <a:r>
              <a:rPr lang="en-US" sz="1900" i="1">
                <a:solidFill>
                  <a:srgbClr val="FBD776"/>
                </a:solidFill>
                <a:ea typeface="Calibri"/>
                <a:cs typeface="Calibri"/>
              </a:rPr>
              <a:t>       Creating a computer joke contest for marketing expos</a:t>
            </a:r>
          </a:p>
          <a:p>
            <a:pPr marL="0" indent="0">
              <a:buNone/>
            </a:pPr>
            <a:endParaRPr lang="en-US">
              <a:solidFill>
                <a:srgbClr val="FBD776"/>
              </a:solidFill>
              <a:ea typeface="Calibri"/>
              <a:cs typeface="Calibri"/>
            </a:endParaRPr>
          </a:p>
        </p:txBody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id="{84087916-A294-530E-E43B-9E4923A34BA9}"/>
              </a:ext>
            </a:extLst>
          </p:cNvPr>
          <p:cNvSpPr/>
          <p:nvPr/>
        </p:nvSpPr>
        <p:spPr>
          <a:xfrm rot="1292908">
            <a:off x="9291020" y="4282387"/>
            <a:ext cx="2910439" cy="2272524"/>
          </a:xfrm>
          <a:custGeom>
            <a:avLst/>
            <a:gdLst/>
            <a:ahLst/>
            <a:cxnLst/>
            <a:rect l="l" t="t" r="r" b="b"/>
            <a:pathLst>
              <a:path w="4365658" h="3405214">
                <a:moveTo>
                  <a:pt x="0" y="0"/>
                </a:moveTo>
                <a:lnTo>
                  <a:pt x="4365659" y="0"/>
                </a:lnTo>
                <a:lnTo>
                  <a:pt x="4365659" y="3405214"/>
                </a:lnTo>
                <a:lnTo>
                  <a:pt x="0" y="3405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8">
            <a:extLst>
              <a:ext uri="{FF2B5EF4-FFF2-40B4-BE49-F238E27FC236}">
                <a16:creationId xmlns:a16="http://schemas.microsoft.com/office/drawing/2014/main" id="{155A3791-2FB8-167B-1951-89A6D088EC9F}"/>
              </a:ext>
            </a:extLst>
          </p:cNvPr>
          <p:cNvSpPr/>
          <p:nvPr/>
        </p:nvSpPr>
        <p:spPr>
          <a:xfrm rot="21043501">
            <a:off x="8760673" y="249247"/>
            <a:ext cx="3642009" cy="1715055"/>
          </a:xfrm>
          <a:custGeom>
            <a:avLst/>
            <a:gdLst/>
            <a:ahLst/>
            <a:cxnLst/>
            <a:rect l="l" t="t" r="r" b="b"/>
            <a:pathLst>
              <a:path w="3642009" h="1715055">
                <a:moveTo>
                  <a:pt x="0" y="0"/>
                </a:moveTo>
                <a:lnTo>
                  <a:pt x="3642009" y="0"/>
                </a:lnTo>
                <a:lnTo>
                  <a:pt x="3642009" y="1715055"/>
                </a:lnTo>
                <a:lnTo>
                  <a:pt x="0" y="17150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2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E9472CF-FAC3-65E1-659B-9A3F9F0BD1B8}"/>
              </a:ext>
            </a:extLst>
          </p:cNvPr>
          <p:cNvGrpSpPr/>
          <p:nvPr/>
        </p:nvGrpSpPr>
        <p:grpSpPr>
          <a:xfrm>
            <a:off x="-1094563" y="-1680739"/>
            <a:ext cx="13729417" cy="9202446"/>
            <a:chOff x="-1055375" y="-1409523"/>
            <a:chExt cx="19343375" cy="12283548"/>
          </a:xfrm>
        </p:grpSpPr>
        <p:sp>
          <p:nvSpPr>
            <p:cNvPr id="10" name="Freeform 2">
              <a:extLst>
                <a:ext uri="{FF2B5EF4-FFF2-40B4-BE49-F238E27FC236}">
                  <a16:creationId xmlns:a16="http://schemas.microsoft.com/office/drawing/2014/main" id="{B7DA7434-9DF6-93D9-8B8D-F407BA9FDF28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7">
              <a:extLst>
                <a:ext uri="{FF2B5EF4-FFF2-40B4-BE49-F238E27FC236}">
                  <a16:creationId xmlns:a16="http://schemas.microsoft.com/office/drawing/2014/main" id="{6F3C4EFB-2343-65F4-4B72-F0173365A71B}"/>
                </a:ext>
              </a:extLst>
            </p:cNvPr>
            <p:cNvGrpSpPr/>
            <p:nvPr/>
          </p:nvGrpSpPr>
          <p:grpSpPr>
            <a:xfrm rot="63952">
              <a:off x="1958770" y="610669"/>
              <a:ext cx="14472506" cy="2233720"/>
              <a:chOff x="-217572" y="-57150"/>
              <a:chExt cx="3811689" cy="588305"/>
            </a:xfrm>
          </p:grpSpPr>
          <p:sp>
            <p:nvSpPr>
              <p:cNvPr id="20" name="Freeform 8">
                <a:extLst>
                  <a:ext uri="{FF2B5EF4-FFF2-40B4-BE49-F238E27FC236}">
                    <a16:creationId xmlns:a16="http://schemas.microsoft.com/office/drawing/2014/main" id="{5C0BC123-8563-93C0-2760-13E399D75111}"/>
                  </a:ext>
                </a:extLst>
              </p:cNvPr>
              <p:cNvSpPr/>
              <p:nvPr/>
            </p:nvSpPr>
            <p:spPr>
              <a:xfrm>
                <a:off x="-217572" y="0"/>
                <a:ext cx="3811689" cy="531155"/>
              </a:xfrm>
              <a:custGeom>
                <a:avLst/>
                <a:gdLst/>
                <a:ahLst/>
                <a:cxnLst/>
                <a:rect l="l" t="t" r="r" b="b"/>
                <a:pathLst>
                  <a:path w="3213667" h="443272">
                    <a:moveTo>
                      <a:pt x="0" y="0"/>
                    </a:moveTo>
                    <a:lnTo>
                      <a:pt x="3213667" y="0"/>
                    </a:lnTo>
                    <a:lnTo>
                      <a:pt x="3213667" y="443272"/>
                    </a:lnTo>
                    <a:lnTo>
                      <a:pt x="0" y="443272"/>
                    </a:lnTo>
                    <a:close/>
                  </a:path>
                </a:pathLst>
              </a:custGeom>
              <a:solidFill>
                <a:srgbClr val="26071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TextBox 9">
                <a:extLst>
                  <a:ext uri="{FF2B5EF4-FFF2-40B4-BE49-F238E27FC236}">
                    <a16:creationId xmlns:a16="http://schemas.microsoft.com/office/drawing/2014/main" id="{976B6870-B657-7A56-59B2-B0228A7CAF47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3213667" cy="5004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7A8AFFAE-959E-CAC7-8DD4-C10B1CC28403}"/>
                </a:ext>
              </a:extLst>
            </p:cNvPr>
            <p:cNvSpPr/>
            <p:nvPr/>
          </p:nvSpPr>
          <p:spPr>
            <a:xfrm>
              <a:off x="-1055375" y="-1409523"/>
              <a:ext cx="5348530" cy="5074418"/>
            </a:xfrm>
            <a:custGeom>
              <a:avLst/>
              <a:gdLst/>
              <a:ahLst/>
              <a:cxnLst/>
              <a:rect l="l" t="t" r="r" b="b"/>
              <a:pathLst>
                <a:path w="5348530" h="5074418">
                  <a:moveTo>
                    <a:pt x="0" y="0"/>
                  </a:moveTo>
                  <a:lnTo>
                    <a:pt x="5348531" y="0"/>
                  </a:lnTo>
                  <a:lnTo>
                    <a:pt x="5348531" y="5074418"/>
                  </a:lnTo>
                  <a:lnTo>
                    <a:pt x="0" y="5074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C22C2681-7254-ECC4-ADF1-3ED4748ACE6C}"/>
                </a:ext>
              </a:extLst>
            </p:cNvPr>
            <p:cNvSpPr/>
            <p:nvPr/>
          </p:nvSpPr>
          <p:spPr>
            <a:xfrm flipH="1">
              <a:off x="-977618" y="4543404"/>
              <a:ext cx="4685655" cy="6330621"/>
            </a:xfrm>
            <a:custGeom>
              <a:avLst/>
              <a:gdLst/>
              <a:ahLst/>
              <a:cxnLst/>
              <a:rect l="l" t="t" r="r" b="b"/>
              <a:pathLst>
                <a:path w="5538771" h="7360493">
                  <a:moveTo>
                    <a:pt x="5538771" y="0"/>
                  </a:moveTo>
                  <a:lnTo>
                    <a:pt x="0" y="0"/>
                  </a:lnTo>
                  <a:lnTo>
                    <a:pt x="0" y="7360493"/>
                  </a:lnTo>
                  <a:lnTo>
                    <a:pt x="5538771" y="7360493"/>
                  </a:lnTo>
                  <a:lnTo>
                    <a:pt x="5538771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2">
              <a:extLst>
                <a:ext uri="{FF2B5EF4-FFF2-40B4-BE49-F238E27FC236}">
                  <a16:creationId xmlns:a16="http://schemas.microsoft.com/office/drawing/2014/main" id="{E78A6D80-40E7-2936-7562-ED0604C63447}"/>
                </a:ext>
              </a:extLst>
            </p:cNvPr>
            <p:cNvSpPr txBox="1"/>
            <p:nvPr/>
          </p:nvSpPr>
          <p:spPr>
            <a:xfrm>
              <a:off x="824786" y="1019175"/>
              <a:ext cx="16230600" cy="1381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800"/>
                </a:lnSpc>
                <a:spcBef>
                  <a:spcPct val="0"/>
                </a:spcBef>
              </a:pPr>
              <a:r>
                <a:rPr lang="en-US" sz="9000">
                  <a:solidFill>
                    <a:srgbClr val="FBD776"/>
                  </a:solidFill>
                  <a:latin typeface="Wellfleet"/>
                  <a:ea typeface="Wellfleet"/>
                  <a:cs typeface="Wellfleet"/>
                  <a:sym typeface="Wellfleet"/>
                </a:rPr>
                <a:t>Technical Overview</a:t>
              </a:r>
            </a:p>
          </p:txBody>
        </p:sp>
      </p:grpSp>
      <p:sp>
        <p:nvSpPr>
          <p:cNvPr id="26" name="Freeform 28">
            <a:extLst>
              <a:ext uri="{FF2B5EF4-FFF2-40B4-BE49-F238E27FC236}">
                <a16:creationId xmlns:a16="http://schemas.microsoft.com/office/drawing/2014/main" id="{1723C3B5-96B9-CD25-6033-34EA3E379722}"/>
              </a:ext>
            </a:extLst>
          </p:cNvPr>
          <p:cNvSpPr/>
          <p:nvPr/>
        </p:nvSpPr>
        <p:spPr>
          <a:xfrm rot="21043501">
            <a:off x="9256071" y="5317543"/>
            <a:ext cx="3642009" cy="1715055"/>
          </a:xfrm>
          <a:custGeom>
            <a:avLst/>
            <a:gdLst/>
            <a:ahLst/>
            <a:cxnLst/>
            <a:rect l="l" t="t" r="r" b="b"/>
            <a:pathLst>
              <a:path w="3642009" h="1715055">
                <a:moveTo>
                  <a:pt x="0" y="0"/>
                </a:moveTo>
                <a:lnTo>
                  <a:pt x="3642009" y="0"/>
                </a:lnTo>
                <a:lnTo>
                  <a:pt x="3642009" y="1715055"/>
                </a:lnTo>
                <a:lnTo>
                  <a:pt x="0" y="17150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3CBBF50-01E4-F9FC-21E6-5354605B8B2D}"/>
              </a:ext>
            </a:extLst>
          </p:cNvPr>
          <p:cNvSpPr/>
          <p:nvPr/>
        </p:nvSpPr>
        <p:spPr>
          <a:xfrm>
            <a:off x="6304977" y="2731872"/>
            <a:ext cx="1917678" cy="185403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A79EC-FB97-941B-BAB6-5A00A4EC9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3902" y="1807763"/>
            <a:ext cx="4342108" cy="47427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solidFill>
                  <a:srgbClr val="FBD776"/>
                </a:solidFill>
              </a:rPr>
              <a:t>Python </a:t>
            </a:r>
          </a:p>
          <a:p>
            <a:r>
              <a:rPr lang="en-US" sz="2400" err="1">
                <a:solidFill>
                  <a:srgbClr val="FBD776"/>
                </a:solidFill>
              </a:rPr>
              <a:t>Pytest</a:t>
            </a:r>
            <a:r>
              <a:rPr lang="en-US" sz="2400">
                <a:solidFill>
                  <a:srgbClr val="FBD776"/>
                </a:solidFill>
              </a:rPr>
              <a:t> </a:t>
            </a:r>
          </a:p>
          <a:p>
            <a:r>
              <a:rPr lang="en-US" sz="2400">
                <a:solidFill>
                  <a:srgbClr val="FBD776"/>
                </a:solidFill>
              </a:rPr>
              <a:t>Python Logger </a:t>
            </a:r>
          </a:p>
          <a:p>
            <a:r>
              <a:rPr lang="en-US" sz="2400">
                <a:solidFill>
                  <a:srgbClr val="FBD776"/>
                </a:solidFill>
              </a:rPr>
              <a:t>Sphinx Documentation</a:t>
            </a:r>
          </a:p>
          <a:p>
            <a:r>
              <a:rPr lang="en-US" sz="2400">
                <a:solidFill>
                  <a:srgbClr val="FBD776"/>
                </a:solidFill>
              </a:rPr>
              <a:t>MongoDB</a:t>
            </a:r>
          </a:p>
          <a:p>
            <a:r>
              <a:rPr lang="en-US" sz="2400" err="1">
                <a:solidFill>
                  <a:srgbClr val="FBD776"/>
                </a:solidFill>
              </a:rPr>
              <a:t>VSCode</a:t>
            </a:r>
            <a:endParaRPr lang="en-US" sz="2400">
              <a:solidFill>
                <a:srgbClr val="FBD776"/>
              </a:solidFill>
            </a:endParaRPr>
          </a:p>
          <a:p>
            <a:r>
              <a:rPr lang="en-US" sz="2400">
                <a:solidFill>
                  <a:srgbClr val="FBD776"/>
                </a:solidFill>
              </a:rPr>
              <a:t>Postman</a:t>
            </a:r>
          </a:p>
          <a:p>
            <a:r>
              <a:rPr lang="en-US" sz="2400">
                <a:solidFill>
                  <a:srgbClr val="FBD776"/>
                </a:solidFill>
              </a:rPr>
              <a:t>Flask</a:t>
            </a:r>
          </a:p>
          <a:p>
            <a:endParaRPr lang="en-US" sz="3600">
              <a:solidFill>
                <a:srgbClr val="FBD776"/>
              </a:solidFill>
            </a:endParaRPr>
          </a:p>
        </p:txBody>
      </p:sp>
      <p:pic>
        <p:nvPicPr>
          <p:cNvPr id="1026" name="Picture 2" descr="Postman | Postman API Network">
            <a:extLst>
              <a:ext uri="{FF2B5EF4-FFF2-40B4-BE49-F238E27FC236}">
                <a16:creationId xmlns:a16="http://schemas.microsoft.com/office/drawing/2014/main" id="{611689F6-3484-C0F6-989A-5379068DD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462" y="2986519"/>
            <a:ext cx="132556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AFDDB96-88A7-76F0-FEE7-26E4D3C89170}"/>
              </a:ext>
            </a:extLst>
          </p:cNvPr>
          <p:cNvSpPr/>
          <p:nvPr/>
        </p:nvSpPr>
        <p:spPr>
          <a:xfrm>
            <a:off x="8162709" y="1688270"/>
            <a:ext cx="1758450" cy="170009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ython language logo | Free SVG">
            <a:extLst>
              <a:ext uri="{FF2B5EF4-FFF2-40B4-BE49-F238E27FC236}">
                <a16:creationId xmlns:a16="http://schemas.microsoft.com/office/drawing/2014/main" id="{0082C1F0-A991-CB91-9EE1-3C28C0EFBF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5059" y="1766751"/>
            <a:ext cx="1513751" cy="1494701"/>
          </a:xfrm>
          <a:prstGeom prst="rect">
            <a:avLst/>
          </a:prstGeom>
        </p:spPr>
      </p:pic>
      <p:sp>
        <p:nvSpPr>
          <p:cNvPr id="8" name="Flowchart: Manual Operation 7">
            <a:extLst>
              <a:ext uri="{FF2B5EF4-FFF2-40B4-BE49-F238E27FC236}">
                <a16:creationId xmlns:a16="http://schemas.microsoft.com/office/drawing/2014/main" id="{E5AA2C23-AB4B-AC3C-D8C1-244176464A85}"/>
              </a:ext>
            </a:extLst>
          </p:cNvPr>
          <p:cNvSpPr/>
          <p:nvPr/>
        </p:nvSpPr>
        <p:spPr>
          <a:xfrm rot="5400000">
            <a:off x="10390686" y="1626358"/>
            <a:ext cx="1788407" cy="1738803"/>
          </a:xfrm>
          <a:prstGeom prst="flowChartManualOperation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" descr="How to use VS Code on FreeBSD | FreeBSD Foundation">
            <a:extLst>
              <a:ext uri="{FF2B5EF4-FFF2-40B4-BE49-F238E27FC236}">
                <a16:creationId xmlns:a16="http://schemas.microsoft.com/office/drawing/2014/main" id="{7E779322-6C0E-82D4-C0DE-0C3765398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2375" y="1840456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000410F-B24C-C78F-7206-FEC25E2FA069}"/>
              </a:ext>
            </a:extLst>
          </p:cNvPr>
          <p:cNvSpPr/>
          <p:nvPr/>
        </p:nvSpPr>
        <p:spPr>
          <a:xfrm>
            <a:off x="8141425" y="3560077"/>
            <a:ext cx="1895104" cy="17000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pytest - Wikipedia">
            <a:extLst>
              <a:ext uri="{FF2B5EF4-FFF2-40B4-BE49-F238E27FC236}">
                <a16:creationId xmlns:a16="http://schemas.microsoft.com/office/drawing/2014/main" id="{B7C5CC77-079F-2147-5BE1-8867E14EBA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41425" y="3457975"/>
            <a:ext cx="2000487" cy="200048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6006A78-AA28-6ED9-1CA6-F6F01AC745CD}"/>
              </a:ext>
            </a:extLst>
          </p:cNvPr>
          <p:cNvSpPr/>
          <p:nvPr/>
        </p:nvSpPr>
        <p:spPr>
          <a:xfrm>
            <a:off x="10359741" y="3312698"/>
            <a:ext cx="1714638" cy="14865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GitLab Pages examples / sphinx · GitLab">
            <a:extLst>
              <a:ext uri="{FF2B5EF4-FFF2-40B4-BE49-F238E27FC236}">
                <a16:creationId xmlns:a16="http://schemas.microsoft.com/office/drawing/2014/main" id="{93618A10-5682-0411-29DF-1BA863198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760" y="3428305"/>
            <a:ext cx="141922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1ECF21C-230C-25EB-3403-DFC4CF1624B7}"/>
              </a:ext>
            </a:extLst>
          </p:cNvPr>
          <p:cNvSpPr/>
          <p:nvPr/>
        </p:nvSpPr>
        <p:spPr>
          <a:xfrm>
            <a:off x="10379433" y="5046048"/>
            <a:ext cx="1792218" cy="18700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Flask icon - Free Download PNG &amp; SVG | Streamline">
            <a:extLst>
              <a:ext uri="{FF2B5EF4-FFF2-40B4-BE49-F238E27FC236}">
                <a16:creationId xmlns:a16="http://schemas.microsoft.com/office/drawing/2014/main" id="{953CEE20-D6E3-5E6C-C6B7-BE9679974E3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14528" y="5113412"/>
            <a:ext cx="1534172" cy="158430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11C59FA-8E43-9EF8-DF4B-D9D6794C09A1}"/>
              </a:ext>
            </a:extLst>
          </p:cNvPr>
          <p:cNvSpPr/>
          <p:nvPr/>
        </p:nvSpPr>
        <p:spPr>
          <a:xfrm>
            <a:off x="5862910" y="5337678"/>
            <a:ext cx="4342107" cy="138155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8FDD2EF9-1A7A-361D-170B-4D3B50914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593" y="5465967"/>
            <a:ext cx="4054743" cy="109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1895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AB229-421B-F1EC-E80A-CB22B300F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FD3C460E-0A16-09B4-4F25-E489B0F8200F}"/>
              </a:ext>
            </a:extLst>
          </p:cNvPr>
          <p:cNvSpPr/>
          <p:nvPr/>
        </p:nvSpPr>
        <p:spPr>
          <a:xfrm>
            <a:off x="1" y="0"/>
            <a:ext cx="12191999" cy="6865195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A4B13F3D-661F-214E-8410-270505879D29}"/>
              </a:ext>
            </a:extLst>
          </p:cNvPr>
          <p:cNvGrpSpPr/>
          <p:nvPr/>
        </p:nvGrpSpPr>
        <p:grpSpPr>
          <a:xfrm rot="21531421">
            <a:off x="357451" y="408757"/>
            <a:ext cx="11670963" cy="1396567"/>
            <a:chOff x="0" y="-57150"/>
            <a:chExt cx="4610751" cy="551152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2794A87C-5DA2-FF26-1F87-C3CD7525C5AA}"/>
                </a:ext>
              </a:extLst>
            </p:cNvPr>
            <p:cNvSpPr/>
            <p:nvPr/>
          </p:nvSpPr>
          <p:spPr>
            <a:xfrm>
              <a:off x="0" y="0"/>
              <a:ext cx="4610751" cy="494002"/>
            </a:xfrm>
            <a:custGeom>
              <a:avLst/>
              <a:gdLst/>
              <a:ahLst/>
              <a:cxnLst/>
              <a:rect l="l" t="t" r="r" b="b"/>
              <a:pathLst>
                <a:path w="4610751" h="494002">
                  <a:moveTo>
                    <a:pt x="0" y="0"/>
                  </a:moveTo>
                  <a:lnTo>
                    <a:pt x="4610751" y="0"/>
                  </a:lnTo>
                  <a:lnTo>
                    <a:pt x="4610751" y="494002"/>
                  </a:lnTo>
                  <a:lnTo>
                    <a:pt x="0" y="494002"/>
                  </a:lnTo>
                  <a:close/>
                </a:path>
              </a:pathLst>
            </a:custGeom>
            <a:solidFill>
              <a:srgbClr val="2607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0735D273-CCB4-2575-F82A-BDF9B5DBF6EC}"/>
                </a:ext>
              </a:extLst>
            </p:cNvPr>
            <p:cNvSpPr txBox="1"/>
            <p:nvPr/>
          </p:nvSpPr>
          <p:spPr>
            <a:xfrm>
              <a:off x="0" y="-57150"/>
              <a:ext cx="4610751" cy="551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Freeform 7">
            <a:extLst>
              <a:ext uri="{FF2B5EF4-FFF2-40B4-BE49-F238E27FC236}">
                <a16:creationId xmlns:a16="http://schemas.microsoft.com/office/drawing/2014/main" id="{AFE7026C-F0E3-7600-AD9A-92F1EA4780EC}"/>
              </a:ext>
            </a:extLst>
          </p:cNvPr>
          <p:cNvSpPr/>
          <p:nvPr/>
        </p:nvSpPr>
        <p:spPr>
          <a:xfrm rot="9788121">
            <a:off x="-1981951" y="4344708"/>
            <a:ext cx="4425671" cy="4441417"/>
          </a:xfrm>
          <a:custGeom>
            <a:avLst/>
            <a:gdLst/>
            <a:ahLst/>
            <a:cxnLst/>
            <a:rect l="l" t="t" r="r" b="b"/>
            <a:pathLst>
              <a:path w="6638507" h="6655145">
                <a:moveTo>
                  <a:pt x="0" y="0"/>
                </a:moveTo>
                <a:lnTo>
                  <a:pt x="6638507" y="0"/>
                </a:lnTo>
                <a:lnTo>
                  <a:pt x="6638507" y="6655145"/>
                </a:lnTo>
                <a:lnTo>
                  <a:pt x="0" y="66551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4D1E405E-80F0-B580-8CF4-5711A631418B}"/>
              </a:ext>
            </a:extLst>
          </p:cNvPr>
          <p:cNvSpPr txBox="1"/>
          <p:nvPr/>
        </p:nvSpPr>
        <p:spPr>
          <a:xfrm>
            <a:off x="711525" y="534129"/>
            <a:ext cx="11329657" cy="1309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8000">
                <a:solidFill>
                  <a:srgbClr val="FBD776"/>
                </a:solidFill>
                <a:latin typeface="Wellfleet"/>
                <a:ea typeface="Wellfleet"/>
                <a:cs typeface="Wellfleet"/>
                <a:sym typeface="Wellfleet"/>
              </a:rPr>
              <a:t>Methodology: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7A6EA-6DBA-A564-D58D-1728258A1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8699" y="2214081"/>
            <a:ext cx="8595360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>
                <a:solidFill>
                  <a:srgbClr val="FBD776"/>
                </a:solidFill>
                <a:ea typeface="Calibri"/>
                <a:cs typeface="Calibri"/>
              </a:rPr>
              <a:t>Prioritized setting up some of the most critical features of our software:</a:t>
            </a:r>
          </a:p>
          <a:p>
            <a:pPr lvl="1"/>
            <a:r>
              <a:rPr lang="en-US" sz="2400">
                <a:solidFill>
                  <a:srgbClr val="FBD776"/>
                </a:solidFill>
                <a:ea typeface="Calibri"/>
                <a:cs typeface="Calibri"/>
              </a:rPr>
              <a:t>Database operations</a:t>
            </a:r>
          </a:p>
          <a:p>
            <a:pPr lvl="1"/>
            <a:r>
              <a:rPr lang="en-US" sz="2400">
                <a:solidFill>
                  <a:srgbClr val="FBD776"/>
                </a:solidFill>
                <a:ea typeface="Calibri"/>
                <a:cs typeface="Calibri"/>
              </a:rPr>
              <a:t>Handling data</a:t>
            </a:r>
          </a:p>
          <a:p>
            <a:pPr lvl="2"/>
            <a:r>
              <a:rPr lang="en-US" sz="2400">
                <a:solidFill>
                  <a:srgbClr val="FBD776"/>
                </a:solidFill>
                <a:ea typeface="Calibri"/>
                <a:cs typeface="Calibri"/>
              </a:rPr>
              <a:t>Sanitization</a:t>
            </a:r>
          </a:p>
          <a:p>
            <a:pPr lvl="2"/>
            <a:r>
              <a:rPr lang="en-US" sz="2400">
                <a:solidFill>
                  <a:srgbClr val="FBD776"/>
                </a:solidFill>
                <a:ea typeface="Calibri"/>
                <a:cs typeface="Calibri"/>
              </a:rPr>
              <a:t>Validation</a:t>
            </a:r>
          </a:p>
          <a:p>
            <a:pPr lvl="2"/>
            <a:r>
              <a:rPr lang="en-US" sz="2400">
                <a:solidFill>
                  <a:srgbClr val="FBD776"/>
                </a:solidFill>
                <a:ea typeface="Calibri"/>
                <a:cs typeface="Calibri"/>
              </a:rPr>
              <a:t>Business logic</a:t>
            </a:r>
          </a:p>
          <a:p>
            <a:pPr lvl="1"/>
            <a:r>
              <a:rPr lang="en-US" sz="2400">
                <a:solidFill>
                  <a:srgbClr val="FBD776"/>
                </a:solidFill>
                <a:ea typeface="Calibri"/>
                <a:cs typeface="Calibri"/>
              </a:rPr>
              <a:t>Documentation</a:t>
            </a:r>
          </a:p>
          <a:p>
            <a:pPr lvl="1"/>
            <a:r>
              <a:rPr lang="en-US" sz="2400">
                <a:solidFill>
                  <a:srgbClr val="FBD776"/>
                </a:solidFill>
                <a:ea typeface="Calibri"/>
                <a:cs typeface="Calibri"/>
              </a:rPr>
              <a:t>Logging</a:t>
            </a:r>
          </a:p>
          <a:p>
            <a:pPr lvl="1"/>
            <a:r>
              <a:rPr lang="en-US" sz="2400">
                <a:solidFill>
                  <a:srgbClr val="FBD776"/>
                </a:solidFill>
                <a:ea typeface="Calibri"/>
                <a:cs typeface="Calibri"/>
              </a:rPr>
              <a:t>Testing</a:t>
            </a:r>
          </a:p>
          <a:p>
            <a:pPr lvl="1"/>
            <a:endParaRPr lang="en-US" sz="2200">
              <a:solidFill>
                <a:srgbClr val="FBD776"/>
              </a:solidFill>
              <a:ea typeface="Calibri"/>
              <a:cs typeface="Calibri"/>
            </a:endParaRPr>
          </a:p>
        </p:txBody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id="{408D50EC-F288-4BBA-BA1C-5CB26936ABA6}"/>
              </a:ext>
            </a:extLst>
          </p:cNvPr>
          <p:cNvSpPr/>
          <p:nvPr/>
        </p:nvSpPr>
        <p:spPr>
          <a:xfrm rot="1292908">
            <a:off x="8735048" y="2973750"/>
            <a:ext cx="2910439" cy="2272524"/>
          </a:xfrm>
          <a:custGeom>
            <a:avLst/>
            <a:gdLst/>
            <a:ahLst/>
            <a:cxnLst/>
            <a:rect l="l" t="t" r="r" b="b"/>
            <a:pathLst>
              <a:path w="4365658" h="3405214">
                <a:moveTo>
                  <a:pt x="0" y="0"/>
                </a:moveTo>
                <a:lnTo>
                  <a:pt x="4365659" y="0"/>
                </a:lnTo>
                <a:lnTo>
                  <a:pt x="4365659" y="3405214"/>
                </a:lnTo>
                <a:lnTo>
                  <a:pt x="0" y="3405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8">
            <a:extLst>
              <a:ext uri="{FF2B5EF4-FFF2-40B4-BE49-F238E27FC236}">
                <a16:creationId xmlns:a16="http://schemas.microsoft.com/office/drawing/2014/main" id="{3E2C58D5-EDA3-2198-FD17-BE53B4C3F85A}"/>
              </a:ext>
            </a:extLst>
          </p:cNvPr>
          <p:cNvSpPr/>
          <p:nvPr/>
        </p:nvSpPr>
        <p:spPr>
          <a:xfrm>
            <a:off x="5771398" y="5148415"/>
            <a:ext cx="3642009" cy="1715055"/>
          </a:xfrm>
          <a:custGeom>
            <a:avLst/>
            <a:gdLst/>
            <a:ahLst/>
            <a:cxnLst/>
            <a:rect l="l" t="t" r="r" b="b"/>
            <a:pathLst>
              <a:path w="3642009" h="1715055">
                <a:moveTo>
                  <a:pt x="0" y="0"/>
                </a:moveTo>
                <a:lnTo>
                  <a:pt x="3642009" y="0"/>
                </a:lnTo>
                <a:lnTo>
                  <a:pt x="3642009" y="1715055"/>
                </a:lnTo>
                <a:lnTo>
                  <a:pt x="0" y="17150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15">
            <a:extLst>
              <a:ext uri="{FF2B5EF4-FFF2-40B4-BE49-F238E27FC236}">
                <a16:creationId xmlns:a16="http://schemas.microsoft.com/office/drawing/2014/main" id="{B6ADA35D-5595-7B36-AD01-8E4BEF1275F3}"/>
              </a:ext>
            </a:extLst>
          </p:cNvPr>
          <p:cNvSpPr/>
          <p:nvPr/>
        </p:nvSpPr>
        <p:spPr>
          <a:xfrm>
            <a:off x="9844429" y="1607471"/>
            <a:ext cx="2196753" cy="821939"/>
          </a:xfrm>
          <a:custGeom>
            <a:avLst/>
            <a:gdLst/>
            <a:ahLst/>
            <a:cxnLst/>
            <a:rect l="l" t="t" r="r" b="b"/>
            <a:pathLst>
              <a:path w="2196753" h="821939">
                <a:moveTo>
                  <a:pt x="0" y="0"/>
                </a:moveTo>
                <a:lnTo>
                  <a:pt x="2196753" y="0"/>
                </a:lnTo>
                <a:lnTo>
                  <a:pt x="2196753" y="821940"/>
                </a:lnTo>
                <a:lnTo>
                  <a:pt x="0" y="8219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4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22D82EBC-A328-EC2D-2B23-2FC00995EB6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15">
            <a:extLst>
              <a:ext uri="{FF2B5EF4-FFF2-40B4-BE49-F238E27FC236}">
                <a16:creationId xmlns:a16="http://schemas.microsoft.com/office/drawing/2014/main" id="{DECCA7BB-F342-27C0-AE3C-80568094F6B9}"/>
              </a:ext>
            </a:extLst>
          </p:cNvPr>
          <p:cNvSpPr/>
          <p:nvPr/>
        </p:nvSpPr>
        <p:spPr>
          <a:xfrm>
            <a:off x="-146612" y="-2908"/>
            <a:ext cx="5480319" cy="2808962"/>
          </a:xfrm>
          <a:custGeom>
            <a:avLst/>
            <a:gdLst/>
            <a:ahLst/>
            <a:cxnLst/>
            <a:rect l="l" t="t" r="r" b="b"/>
            <a:pathLst>
              <a:path w="7315200" h="3857105">
                <a:moveTo>
                  <a:pt x="0" y="0"/>
                </a:moveTo>
                <a:lnTo>
                  <a:pt x="7315200" y="0"/>
                </a:lnTo>
                <a:lnTo>
                  <a:pt x="7315200" y="3857106"/>
                </a:lnTo>
                <a:lnTo>
                  <a:pt x="0" y="38571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CBA888AF-E525-01C6-2E47-547DC9D04DD5}"/>
              </a:ext>
            </a:extLst>
          </p:cNvPr>
          <p:cNvSpPr/>
          <p:nvPr/>
        </p:nvSpPr>
        <p:spPr>
          <a:xfrm>
            <a:off x="6908047" y="3041015"/>
            <a:ext cx="2374914" cy="1229757"/>
          </a:xfrm>
          <a:custGeom>
            <a:avLst/>
            <a:gdLst/>
            <a:ahLst/>
            <a:cxnLst/>
            <a:rect l="l" t="t" r="r" b="b"/>
            <a:pathLst>
              <a:path w="1381946" h="937211">
                <a:moveTo>
                  <a:pt x="0" y="0"/>
                </a:moveTo>
                <a:lnTo>
                  <a:pt x="1381947" y="0"/>
                </a:lnTo>
                <a:lnTo>
                  <a:pt x="1381947" y="937211"/>
                </a:lnTo>
                <a:lnTo>
                  <a:pt x="0" y="9372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13">
            <a:extLst>
              <a:ext uri="{FF2B5EF4-FFF2-40B4-BE49-F238E27FC236}">
                <a16:creationId xmlns:a16="http://schemas.microsoft.com/office/drawing/2014/main" id="{17A5840F-640E-DFF4-FEF5-D42DEF6F77D4}"/>
              </a:ext>
            </a:extLst>
          </p:cNvPr>
          <p:cNvSpPr/>
          <p:nvPr/>
        </p:nvSpPr>
        <p:spPr>
          <a:xfrm>
            <a:off x="9543334" y="-402309"/>
            <a:ext cx="3668280" cy="2550886"/>
          </a:xfrm>
          <a:custGeom>
            <a:avLst/>
            <a:gdLst/>
            <a:ahLst/>
            <a:cxnLst/>
            <a:rect l="l" t="t" r="r" b="b"/>
            <a:pathLst>
              <a:path w="1721655" h="1180112">
                <a:moveTo>
                  <a:pt x="0" y="0"/>
                </a:moveTo>
                <a:lnTo>
                  <a:pt x="1721655" y="0"/>
                </a:lnTo>
                <a:lnTo>
                  <a:pt x="1721655" y="1180111"/>
                </a:lnTo>
                <a:lnTo>
                  <a:pt x="0" y="11801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4D2CBD-6DFC-61EF-1C83-9427CA3C2737}"/>
              </a:ext>
            </a:extLst>
          </p:cNvPr>
          <p:cNvSpPr/>
          <p:nvPr/>
        </p:nvSpPr>
        <p:spPr>
          <a:xfrm>
            <a:off x="224589" y="144379"/>
            <a:ext cx="3352800" cy="136357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DC05B-EC27-AD2B-51B4-199D0E76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15" y="433280"/>
            <a:ext cx="3031766" cy="831669"/>
          </a:xfrm>
        </p:spPr>
        <p:txBody>
          <a:bodyPr/>
          <a:lstStyle/>
          <a:p>
            <a:r>
              <a:rPr lang="en-US">
                <a:solidFill>
                  <a:srgbClr val="FBD776"/>
                </a:solidFill>
              </a:rPr>
              <a:t>DB Code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D308FC5-E6A3-B763-3DF0-C5291359C38A}"/>
              </a:ext>
            </a:extLst>
          </p:cNvPr>
          <p:cNvGrpSpPr/>
          <p:nvPr/>
        </p:nvGrpSpPr>
        <p:grpSpPr>
          <a:xfrm rot="21325070">
            <a:off x="186991" y="1811802"/>
            <a:ext cx="3008862" cy="1110801"/>
            <a:chOff x="-6012795" y="842166"/>
            <a:chExt cx="3008862" cy="1110801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A60F5597-F614-8EF7-C10B-E0B7A46E1E69}"/>
                </a:ext>
              </a:extLst>
            </p:cNvPr>
            <p:cNvSpPr/>
            <p:nvPr/>
          </p:nvSpPr>
          <p:spPr>
            <a:xfrm>
              <a:off x="-6012795" y="937178"/>
              <a:ext cx="2899214" cy="1015789"/>
            </a:xfrm>
            <a:custGeom>
              <a:avLst/>
              <a:gdLst/>
              <a:ahLst/>
              <a:cxnLst/>
              <a:rect l="l" t="t" r="r" b="b"/>
              <a:pathLst>
                <a:path w="3699629" h="441119">
                  <a:moveTo>
                    <a:pt x="0" y="0"/>
                  </a:moveTo>
                  <a:lnTo>
                    <a:pt x="3699629" y="0"/>
                  </a:lnTo>
                  <a:lnTo>
                    <a:pt x="3699629" y="441119"/>
                  </a:lnTo>
                  <a:lnTo>
                    <a:pt x="0" y="441119"/>
                  </a:lnTo>
                  <a:close/>
                </a:path>
              </a:pathLst>
            </a:custGeom>
            <a:solidFill>
              <a:srgbClr val="2607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7277EFD2-3641-A1A9-2868-D50FC868A477}"/>
                </a:ext>
              </a:extLst>
            </p:cNvPr>
            <p:cNvSpPr txBox="1">
              <a:spLocks/>
            </p:cNvSpPr>
            <p:nvPr/>
          </p:nvSpPr>
          <p:spPr>
            <a:xfrm rot="21321598">
              <a:off x="-5789568" y="842166"/>
              <a:ext cx="2785635" cy="7844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 spc="-5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500">
                  <a:solidFill>
                    <a:srgbClr val="FBD776"/>
                  </a:solidFill>
                </a:rPr>
                <a:t>Documentation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EC5349F-7A1F-D781-9A5B-58D34B050BEE}"/>
              </a:ext>
            </a:extLst>
          </p:cNvPr>
          <p:cNvGrpSpPr/>
          <p:nvPr/>
        </p:nvGrpSpPr>
        <p:grpSpPr>
          <a:xfrm>
            <a:off x="-8231803" y="1796705"/>
            <a:ext cx="8001952" cy="4100640"/>
            <a:chOff x="-3672896" y="3053403"/>
            <a:chExt cx="7232213" cy="3737297"/>
          </a:xfrm>
        </p:grpSpPr>
        <p:pic>
          <p:nvPicPr>
            <p:cNvPr id="8" name="Picture 7" descr="A computer code with text&#10;&#10;AI-generated content may be incorrect.">
              <a:extLst>
                <a:ext uri="{FF2B5EF4-FFF2-40B4-BE49-F238E27FC236}">
                  <a16:creationId xmlns:a16="http://schemas.microsoft.com/office/drawing/2014/main" id="{3DBA0A91-592B-C0B4-04D1-ABACA3DA9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3195638" y="3549091"/>
              <a:ext cx="6391275" cy="2745922"/>
            </a:xfrm>
            <a:prstGeom prst="rect">
              <a:avLst/>
            </a:prstGeom>
          </p:spPr>
        </p:pic>
        <p:grpSp>
          <p:nvGrpSpPr>
            <p:cNvPr id="10" name="Group 4">
              <a:extLst>
                <a:ext uri="{FF2B5EF4-FFF2-40B4-BE49-F238E27FC236}">
                  <a16:creationId xmlns:a16="http://schemas.microsoft.com/office/drawing/2014/main" id="{36E96471-D2F5-4848-C5A1-86F0BE97994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3672896" y="3053403"/>
              <a:ext cx="7232213" cy="3737297"/>
              <a:chOff x="812108" y="4164894"/>
              <a:chExt cx="7620000" cy="3462020"/>
            </a:xfrm>
          </p:grpSpPr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EA4A65BB-354B-A836-C64E-69E8A1158D91}"/>
                  </a:ext>
                </a:extLst>
              </p:cNvPr>
              <p:cNvSpPr/>
              <p:nvPr/>
            </p:nvSpPr>
            <p:spPr>
              <a:xfrm>
                <a:off x="812108" y="4164894"/>
                <a:ext cx="7620000" cy="3462020"/>
              </a:xfrm>
              <a:custGeom>
                <a:avLst/>
                <a:gdLst/>
                <a:ahLst/>
                <a:cxnLst/>
                <a:rect l="l" t="t" r="r" b="b"/>
                <a:pathLst>
                  <a:path w="7620000" h="3462020">
                    <a:moveTo>
                      <a:pt x="388620" y="388620"/>
                    </a:moveTo>
                    <a:lnTo>
                      <a:pt x="388620" y="3074670"/>
                    </a:lnTo>
                    <a:lnTo>
                      <a:pt x="7231380" y="3074670"/>
                    </a:lnTo>
                    <a:lnTo>
                      <a:pt x="7231380" y="388620"/>
                    </a:lnTo>
                    <a:lnTo>
                      <a:pt x="388620" y="388620"/>
                    </a:lnTo>
                    <a:close/>
                    <a:moveTo>
                      <a:pt x="201930" y="0"/>
                    </a:moveTo>
                    <a:lnTo>
                      <a:pt x="490220" y="0"/>
                    </a:lnTo>
                    <a:cubicBezTo>
                      <a:pt x="490220" y="111760"/>
                      <a:pt x="580390" y="201930"/>
                      <a:pt x="692150" y="201930"/>
                    </a:cubicBezTo>
                    <a:cubicBezTo>
                      <a:pt x="803910" y="201930"/>
                      <a:pt x="895350" y="111760"/>
                      <a:pt x="895350" y="0"/>
                    </a:cubicBezTo>
                    <a:lnTo>
                      <a:pt x="1183640" y="0"/>
                    </a:lnTo>
                    <a:cubicBezTo>
                      <a:pt x="1183640" y="111760"/>
                      <a:pt x="1273810" y="201930"/>
                      <a:pt x="1385570" y="201930"/>
                    </a:cubicBezTo>
                    <a:cubicBezTo>
                      <a:pt x="1497330" y="201930"/>
                      <a:pt x="1587500" y="111760"/>
                      <a:pt x="1587500" y="0"/>
                    </a:cubicBezTo>
                    <a:lnTo>
                      <a:pt x="1875790" y="0"/>
                    </a:lnTo>
                    <a:cubicBezTo>
                      <a:pt x="1875790" y="111760"/>
                      <a:pt x="1965960" y="201930"/>
                      <a:pt x="2077720" y="201930"/>
                    </a:cubicBezTo>
                    <a:cubicBezTo>
                      <a:pt x="2189480" y="201930"/>
                      <a:pt x="2279650" y="111760"/>
                      <a:pt x="2279650" y="0"/>
                    </a:cubicBezTo>
                    <a:lnTo>
                      <a:pt x="2567940" y="0"/>
                    </a:lnTo>
                    <a:cubicBezTo>
                      <a:pt x="2567940" y="111760"/>
                      <a:pt x="2658110" y="201930"/>
                      <a:pt x="2769870" y="201930"/>
                    </a:cubicBezTo>
                    <a:cubicBezTo>
                      <a:pt x="2881630" y="201930"/>
                      <a:pt x="2973070" y="111760"/>
                      <a:pt x="2973070" y="0"/>
                    </a:cubicBezTo>
                    <a:lnTo>
                      <a:pt x="3261360" y="0"/>
                    </a:lnTo>
                    <a:cubicBezTo>
                      <a:pt x="3261360" y="111760"/>
                      <a:pt x="3351530" y="201930"/>
                      <a:pt x="3463290" y="201930"/>
                    </a:cubicBezTo>
                    <a:cubicBezTo>
                      <a:pt x="3575050" y="201930"/>
                      <a:pt x="3665220" y="111760"/>
                      <a:pt x="3665220" y="0"/>
                    </a:cubicBezTo>
                    <a:lnTo>
                      <a:pt x="3953510" y="0"/>
                    </a:lnTo>
                    <a:cubicBezTo>
                      <a:pt x="3953510" y="111760"/>
                      <a:pt x="4043680" y="201930"/>
                      <a:pt x="4155440" y="201930"/>
                    </a:cubicBezTo>
                    <a:cubicBezTo>
                      <a:pt x="4267200" y="201930"/>
                      <a:pt x="4357370" y="111760"/>
                      <a:pt x="4357370" y="0"/>
                    </a:cubicBezTo>
                    <a:lnTo>
                      <a:pt x="4645660" y="0"/>
                    </a:lnTo>
                    <a:cubicBezTo>
                      <a:pt x="4645660" y="111760"/>
                      <a:pt x="4735830" y="201930"/>
                      <a:pt x="4847590" y="201930"/>
                    </a:cubicBezTo>
                    <a:cubicBezTo>
                      <a:pt x="4959350" y="201930"/>
                      <a:pt x="5049520" y="111760"/>
                      <a:pt x="5049520" y="0"/>
                    </a:cubicBezTo>
                    <a:lnTo>
                      <a:pt x="5337810" y="0"/>
                    </a:lnTo>
                    <a:cubicBezTo>
                      <a:pt x="5337810" y="111760"/>
                      <a:pt x="5427980" y="201930"/>
                      <a:pt x="5539740" y="201930"/>
                    </a:cubicBezTo>
                    <a:cubicBezTo>
                      <a:pt x="5651500" y="201930"/>
                      <a:pt x="5741670" y="111760"/>
                      <a:pt x="5741670" y="0"/>
                    </a:cubicBezTo>
                    <a:lnTo>
                      <a:pt x="6032500" y="0"/>
                    </a:lnTo>
                    <a:cubicBezTo>
                      <a:pt x="6032500" y="111760"/>
                      <a:pt x="6122670" y="201930"/>
                      <a:pt x="6234430" y="201930"/>
                    </a:cubicBezTo>
                    <a:cubicBezTo>
                      <a:pt x="6346190" y="201930"/>
                      <a:pt x="6436360" y="111760"/>
                      <a:pt x="6436360" y="0"/>
                    </a:cubicBezTo>
                    <a:lnTo>
                      <a:pt x="6724650" y="0"/>
                    </a:lnTo>
                    <a:cubicBezTo>
                      <a:pt x="6724650" y="111760"/>
                      <a:pt x="6814820" y="201930"/>
                      <a:pt x="6926580" y="201930"/>
                    </a:cubicBezTo>
                    <a:cubicBezTo>
                      <a:pt x="7038341" y="201930"/>
                      <a:pt x="7128510" y="111760"/>
                      <a:pt x="7128510" y="0"/>
                    </a:cubicBezTo>
                    <a:lnTo>
                      <a:pt x="7416800" y="0"/>
                    </a:lnTo>
                    <a:cubicBezTo>
                      <a:pt x="7416800" y="111760"/>
                      <a:pt x="7506970" y="201930"/>
                      <a:pt x="7618730" y="201930"/>
                    </a:cubicBezTo>
                    <a:lnTo>
                      <a:pt x="7618730" y="490220"/>
                    </a:lnTo>
                    <a:cubicBezTo>
                      <a:pt x="7506970" y="490220"/>
                      <a:pt x="7416800" y="580390"/>
                      <a:pt x="7416800" y="692150"/>
                    </a:cubicBezTo>
                    <a:cubicBezTo>
                      <a:pt x="7416800" y="803910"/>
                      <a:pt x="7506970" y="894080"/>
                      <a:pt x="7618730" y="894080"/>
                    </a:cubicBezTo>
                    <a:lnTo>
                      <a:pt x="7618730" y="1182370"/>
                    </a:lnTo>
                    <a:cubicBezTo>
                      <a:pt x="7506970" y="1182370"/>
                      <a:pt x="7416800" y="1272540"/>
                      <a:pt x="7416800" y="1384300"/>
                    </a:cubicBezTo>
                    <a:cubicBezTo>
                      <a:pt x="7416800" y="1496060"/>
                      <a:pt x="7508240" y="1587500"/>
                      <a:pt x="7620000" y="1587500"/>
                    </a:cubicBezTo>
                    <a:lnTo>
                      <a:pt x="7620000" y="1875790"/>
                    </a:lnTo>
                    <a:cubicBezTo>
                      <a:pt x="7508240" y="1875790"/>
                      <a:pt x="7418070" y="1965960"/>
                      <a:pt x="7418070" y="2077720"/>
                    </a:cubicBezTo>
                    <a:cubicBezTo>
                      <a:pt x="7418070" y="2189480"/>
                      <a:pt x="7508239" y="2279650"/>
                      <a:pt x="7620000" y="2279650"/>
                    </a:cubicBezTo>
                    <a:lnTo>
                      <a:pt x="7620000" y="2567940"/>
                    </a:lnTo>
                    <a:cubicBezTo>
                      <a:pt x="7508240" y="2567940"/>
                      <a:pt x="7418070" y="2658110"/>
                      <a:pt x="7418070" y="2769870"/>
                    </a:cubicBezTo>
                    <a:cubicBezTo>
                      <a:pt x="7418070" y="2881630"/>
                      <a:pt x="7508240" y="2971800"/>
                      <a:pt x="7620000" y="2971800"/>
                    </a:cubicBezTo>
                    <a:lnTo>
                      <a:pt x="7620000" y="3260090"/>
                    </a:lnTo>
                    <a:cubicBezTo>
                      <a:pt x="7508240" y="3260090"/>
                      <a:pt x="7418070" y="3350260"/>
                      <a:pt x="7418070" y="3462020"/>
                    </a:cubicBezTo>
                    <a:lnTo>
                      <a:pt x="7129780" y="3462020"/>
                    </a:lnTo>
                    <a:cubicBezTo>
                      <a:pt x="7129780" y="3350260"/>
                      <a:pt x="7039610" y="3260090"/>
                      <a:pt x="6927849" y="3260090"/>
                    </a:cubicBezTo>
                    <a:cubicBezTo>
                      <a:pt x="6816089" y="3260090"/>
                      <a:pt x="6725919" y="3350260"/>
                      <a:pt x="6725919" y="3462020"/>
                    </a:cubicBezTo>
                    <a:lnTo>
                      <a:pt x="6437629" y="3462020"/>
                    </a:lnTo>
                    <a:cubicBezTo>
                      <a:pt x="6437629" y="3350260"/>
                      <a:pt x="6347459" y="3260090"/>
                      <a:pt x="6235699" y="3260090"/>
                    </a:cubicBezTo>
                    <a:cubicBezTo>
                      <a:pt x="6123939" y="3260090"/>
                      <a:pt x="6033769" y="3350260"/>
                      <a:pt x="6033769" y="3462020"/>
                    </a:cubicBezTo>
                    <a:lnTo>
                      <a:pt x="5745479" y="3462020"/>
                    </a:lnTo>
                    <a:cubicBezTo>
                      <a:pt x="5745479" y="3350260"/>
                      <a:pt x="5655309" y="3260090"/>
                      <a:pt x="5543549" y="3260090"/>
                    </a:cubicBezTo>
                    <a:cubicBezTo>
                      <a:pt x="5431789" y="3260090"/>
                      <a:pt x="5341619" y="3350260"/>
                      <a:pt x="5341619" y="3462020"/>
                    </a:cubicBezTo>
                    <a:lnTo>
                      <a:pt x="5053329" y="3462020"/>
                    </a:lnTo>
                    <a:cubicBezTo>
                      <a:pt x="5053329" y="3350260"/>
                      <a:pt x="4963159" y="3260090"/>
                      <a:pt x="4851399" y="3260090"/>
                    </a:cubicBezTo>
                    <a:cubicBezTo>
                      <a:pt x="4739639" y="3260090"/>
                      <a:pt x="4649469" y="3350260"/>
                      <a:pt x="4649469" y="3462020"/>
                    </a:cubicBezTo>
                    <a:lnTo>
                      <a:pt x="4361179" y="3462020"/>
                    </a:lnTo>
                    <a:cubicBezTo>
                      <a:pt x="4361179" y="3350260"/>
                      <a:pt x="4271009" y="3260090"/>
                      <a:pt x="4159249" y="3260090"/>
                    </a:cubicBezTo>
                    <a:cubicBezTo>
                      <a:pt x="4047489" y="3260090"/>
                      <a:pt x="3957319" y="3350260"/>
                      <a:pt x="3957319" y="3462020"/>
                    </a:cubicBezTo>
                    <a:lnTo>
                      <a:pt x="3669029" y="3462020"/>
                    </a:lnTo>
                    <a:cubicBezTo>
                      <a:pt x="3669029" y="3350260"/>
                      <a:pt x="3578859" y="3260090"/>
                      <a:pt x="3467099" y="3260090"/>
                    </a:cubicBezTo>
                    <a:cubicBezTo>
                      <a:pt x="3355339" y="3260090"/>
                      <a:pt x="3265169" y="3350260"/>
                      <a:pt x="3265169" y="3462020"/>
                    </a:cubicBezTo>
                    <a:lnTo>
                      <a:pt x="2976879" y="3462020"/>
                    </a:lnTo>
                    <a:cubicBezTo>
                      <a:pt x="2976879" y="3350260"/>
                      <a:pt x="2886709" y="3260090"/>
                      <a:pt x="2774949" y="3260090"/>
                    </a:cubicBezTo>
                    <a:cubicBezTo>
                      <a:pt x="2663189" y="3260090"/>
                      <a:pt x="2573019" y="3350260"/>
                      <a:pt x="2573019" y="3462020"/>
                    </a:cubicBezTo>
                    <a:lnTo>
                      <a:pt x="2284729" y="3462020"/>
                    </a:lnTo>
                    <a:cubicBezTo>
                      <a:pt x="2284729" y="3350260"/>
                      <a:pt x="2194559" y="3260090"/>
                      <a:pt x="2082799" y="3260090"/>
                    </a:cubicBezTo>
                    <a:cubicBezTo>
                      <a:pt x="1971039" y="3260090"/>
                      <a:pt x="1880869" y="3350260"/>
                      <a:pt x="1880869" y="3462020"/>
                    </a:cubicBezTo>
                    <a:lnTo>
                      <a:pt x="1587500" y="3462020"/>
                    </a:lnTo>
                    <a:cubicBezTo>
                      <a:pt x="1587500" y="3350260"/>
                      <a:pt x="1497330" y="3260090"/>
                      <a:pt x="1385570" y="3260090"/>
                    </a:cubicBezTo>
                    <a:cubicBezTo>
                      <a:pt x="1273810" y="3260090"/>
                      <a:pt x="1183640" y="3350260"/>
                      <a:pt x="1183640" y="3462020"/>
                    </a:cubicBezTo>
                    <a:lnTo>
                      <a:pt x="895350" y="3462020"/>
                    </a:lnTo>
                    <a:cubicBezTo>
                      <a:pt x="895350" y="3350260"/>
                      <a:pt x="805180" y="3260090"/>
                      <a:pt x="693420" y="3260090"/>
                    </a:cubicBezTo>
                    <a:cubicBezTo>
                      <a:pt x="581660" y="3260090"/>
                      <a:pt x="491490" y="3350260"/>
                      <a:pt x="491490" y="3462020"/>
                    </a:cubicBezTo>
                    <a:lnTo>
                      <a:pt x="201930" y="3462020"/>
                    </a:lnTo>
                    <a:cubicBezTo>
                      <a:pt x="201930" y="3350260"/>
                      <a:pt x="111760" y="3260090"/>
                      <a:pt x="0" y="3260090"/>
                    </a:cubicBezTo>
                    <a:lnTo>
                      <a:pt x="0" y="2971800"/>
                    </a:lnTo>
                    <a:cubicBezTo>
                      <a:pt x="111760" y="2971800"/>
                      <a:pt x="201930" y="2881630"/>
                      <a:pt x="201930" y="2769870"/>
                    </a:cubicBezTo>
                    <a:cubicBezTo>
                      <a:pt x="201930" y="2658110"/>
                      <a:pt x="111760" y="2567940"/>
                      <a:pt x="0" y="2567940"/>
                    </a:cubicBezTo>
                    <a:lnTo>
                      <a:pt x="0" y="2279650"/>
                    </a:lnTo>
                    <a:cubicBezTo>
                      <a:pt x="111760" y="2279650"/>
                      <a:pt x="201930" y="2189480"/>
                      <a:pt x="201930" y="2077720"/>
                    </a:cubicBezTo>
                    <a:cubicBezTo>
                      <a:pt x="201930" y="1965960"/>
                      <a:pt x="111760" y="1875790"/>
                      <a:pt x="0" y="1875790"/>
                    </a:cubicBezTo>
                    <a:lnTo>
                      <a:pt x="0" y="1587500"/>
                    </a:lnTo>
                    <a:cubicBezTo>
                      <a:pt x="111760" y="1587500"/>
                      <a:pt x="201930" y="1497330"/>
                      <a:pt x="201930" y="1385570"/>
                    </a:cubicBezTo>
                    <a:cubicBezTo>
                      <a:pt x="201930" y="1273810"/>
                      <a:pt x="111760" y="1183640"/>
                      <a:pt x="0" y="1183640"/>
                    </a:cubicBezTo>
                    <a:lnTo>
                      <a:pt x="0" y="895350"/>
                    </a:lnTo>
                    <a:cubicBezTo>
                      <a:pt x="111760" y="895350"/>
                      <a:pt x="201930" y="805180"/>
                      <a:pt x="201930" y="693420"/>
                    </a:cubicBezTo>
                    <a:cubicBezTo>
                      <a:pt x="201930" y="581660"/>
                      <a:pt x="111760" y="490220"/>
                      <a:pt x="0" y="490220"/>
                    </a:cubicBezTo>
                    <a:lnTo>
                      <a:pt x="0" y="201930"/>
                    </a:lnTo>
                    <a:cubicBezTo>
                      <a:pt x="111760" y="201930"/>
                      <a:pt x="201930" y="111760"/>
                      <a:pt x="201930" y="0"/>
                    </a:cubicBezTo>
                    <a:close/>
                  </a:path>
                </a:pathLst>
              </a:custGeom>
              <a:solidFill>
                <a:srgbClr val="26071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37860090-ED36-2671-791A-E6BC658AE3F7}"/>
                  </a:ext>
                </a:extLst>
              </p:cNvPr>
              <p:cNvSpPr/>
              <p:nvPr/>
            </p:nvSpPr>
            <p:spPr>
              <a:xfrm>
                <a:off x="1182948" y="4535099"/>
                <a:ext cx="6878320" cy="2721610"/>
              </a:xfrm>
              <a:custGeom>
                <a:avLst/>
                <a:gdLst/>
                <a:ahLst/>
                <a:cxnLst/>
                <a:rect l="l" t="t" r="r" b="b"/>
                <a:pathLst>
                  <a:path w="6878320" h="2721610">
                    <a:moveTo>
                      <a:pt x="0" y="0"/>
                    </a:moveTo>
                    <a:lnTo>
                      <a:pt x="0" y="2721610"/>
                    </a:lnTo>
                    <a:lnTo>
                      <a:pt x="6878320" y="2721610"/>
                    </a:lnTo>
                    <a:lnTo>
                      <a:pt x="6878320" y="0"/>
                    </a:lnTo>
                    <a:lnTo>
                      <a:pt x="0" y="0"/>
                    </a:lnTo>
                    <a:close/>
                    <a:moveTo>
                      <a:pt x="113030" y="2608580"/>
                    </a:moveTo>
                    <a:lnTo>
                      <a:pt x="113030" y="113030"/>
                    </a:lnTo>
                    <a:lnTo>
                      <a:pt x="6765290" y="113030"/>
                    </a:lnTo>
                    <a:lnTo>
                      <a:pt x="6765290" y="2608580"/>
                    </a:lnTo>
                    <a:lnTo>
                      <a:pt x="113030" y="2608580"/>
                    </a:lnTo>
                    <a:close/>
                  </a:path>
                </a:pathLst>
              </a:custGeom>
              <a:solidFill>
                <a:srgbClr val="FBD77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C8184F7-CEE9-805B-0C38-3641969FD8C3}"/>
              </a:ext>
            </a:extLst>
          </p:cNvPr>
          <p:cNvGrpSpPr/>
          <p:nvPr/>
        </p:nvGrpSpPr>
        <p:grpSpPr>
          <a:xfrm>
            <a:off x="3895858" y="365760"/>
            <a:ext cx="8005011" cy="6445686"/>
            <a:chOff x="3895858" y="365760"/>
            <a:chExt cx="8005011" cy="6445686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09E00E0-4C82-6FAD-C957-4B925F826DBC}"/>
                </a:ext>
              </a:extLst>
            </p:cNvPr>
            <p:cNvSpPr/>
            <p:nvPr/>
          </p:nvSpPr>
          <p:spPr>
            <a:xfrm>
              <a:off x="11221097" y="6663569"/>
              <a:ext cx="156377" cy="1478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5" name="Picture 4" descr="A screenshot of a computer program&#10;&#10;AI-generated content may be incorrect.">
              <a:extLst>
                <a:ext uri="{FF2B5EF4-FFF2-40B4-BE49-F238E27FC236}">
                  <a16:creationId xmlns:a16="http://schemas.microsoft.com/office/drawing/2014/main" id="{4836275D-F7BE-37C8-8627-446ADD4A5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418677" y="1183548"/>
              <a:ext cx="6997505" cy="4713797"/>
            </a:xfrm>
            <a:prstGeom prst="rect">
              <a:avLst/>
            </a:prstGeom>
          </p:spPr>
        </p:pic>
        <p:grpSp>
          <p:nvGrpSpPr>
            <p:cNvPr id="18" name="Group 4">
              <a:extLst>
                <a:ext uri="{FF2B5EF4-FFF2-40B4-BE49-F238E27FC236}">
                  <a16:creationId xmlns:a16="http://schemas.microsoft.com/office/drawing/2014/main" id="{AED6E4DE-4B54-EBC0-2D26-727E7B213FD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95858" y="365760"/>
              <a:ext cx="8005011" cy="6305951"/>
              <a:chOff x="812108" y="4139999"/>
              <a:chExt cx="7620000" cy="3462020"/>
            </a:xfrm>
          </p:grpSpPr>
          <p:sp>
            <p:nvSpPr>
              <p:cNvPr id="19" name="Freeform 6">
                <a:extLst>
                  <a:ext uri="{FF2B5EF4-FFF2-40B4-BE49-F238E27FC236}">
                    <a16:creationId xmlns:a16="http://schemas.microsoft.com/office/drawing/2014/main" id="{C5A84B07-3407-FEFA-B9BD-D9F34B1DBB3B}"/>
                  </a:ext>
                </a:extLst>
              </p:cNvPr>
              <p:cNvSpPr/>
              <p:nvPr/>
            </p:nvSpPr>
            <p:spPr>
              <a:xfrm>
                <a:off x="812108" y="4139999"/>
                <a:ext cx="7620000" cy="3462020"/>
              </a:xfrm>
              <a:custGeom>
                <a:avLst/>
                <a:gdLst/>
                <a:ahLst/>
                <a:cxnLst/>
                <a:rect l="l" t="t" r="r" b="b"/>
                <a:pathLst>
                  <a:path w="7620000" h="3462020">
                    <a:moveTo>
                      <a:pt x="388620" y="388620"/>
                    </a:moveTo>
                    <a:lnTo>
                      <a:pt x="388620" y="3074670"/>
                    </a:lnTo>
                    <a:lnTo>
                      <a:pt x="7231380" y="3074670"/>
                    </a:lnTo>
                    <a:lnTo>
                      <a:pt x="7231380" y="388620"/>
                    </a:lnTo>
                    <a:lnTo>
                      <a:pt x="388620" y="388620"/>
                    </a:lnTo>
                    <a:close/>
                    <a:moveTo>
                      <a:pt x="201930" y="0"/>
                    </a:moveTo>
                    <a:lnTo>
                      <a:pt x="490220" y="0"/>
                    </a:lnTo>
                    <a:cubicBezTo>
                      <a:pt x="490220" y="111760"/>
                      <a:pt x="580390" y="201930"/>
                      <a:pt x="692150" y="201930"/>
                    </a:cubicBezTo>
                    <a:cubicBezTo>
                      <a:pt x="803910" y="201930"/>
                      <a:pt x="895350" y="111760"/>
                      <a:pt x="895350" y="0"/>
                    </a:cubicBezTo>
                    <a:lnTo>
                      <a:pt x="1183640" y="0"/>
                    </a:lnTo>
                    <a:cubicBezTo>
                      <a:pt x="1183640" y="111760"/>
                      <a:pt x="1273810" y="201930"/>
                      <a:pt x="1385570" y="201930"/>
                    </a:cubicBezTo>
                    <a:cubicBezTo>
                      <a:pt x="1497330" y="201930"/>
                      <a:pt x="1587500" y="111760"/>
                      <a:pt x="1587500" y="0"/>
                    </a:cubicBezTo>
                    <a:lnTo>
                      <a:pt x="1875790" y="0"/>
                    </a:lnTo>
                    <a:cubicBezTo>
                      <a:pt x="1875790" y="111760"/>
                      <a:pt x="1965960" y="201930"/>
                      <a:pt x="2077720" y="201930"/>
                    </a:cubicBezTo>
                    <a:cubicBezTo>
                      <a:pt x="2189480" y="201930"/>
                      <a:pt x="2279650" y="111760"/>
                      <a:pt x="2279650" y="0"/>
                    </a:cubicBezTo>
                    <a:lnTo>
                      <a:pt x="2567940" y="0"/>
                    </a:lnTo>
                    <a:cubicBezTo>
                      <a:pt x="2567940" y="111760"/>
                      <a:pt x="2658110" y="201930"/>
                      <a:pt x="2769870" y="201930"/>
                    </a:cubicBezTo>
                    <a:cubicBezTo>
                      <a:pt x="2881630" y="201930"/>
                      <a:pt x="2973070" y="111760"/>
                      <a:pt x="2973070" y="0"/>
                    </a:cubicBezTo>
                    <a:lnTo>
                      <a:pt x="3261360" y="0"/>
                    </a:lnTo>
                    <a:cubicBezTo>
                      <a:pt x="3261360" y="111760"/>
                      <a:pt x="3351530" y="201930"/>
                      <a:pt x="3463290" y="201930"/>
                    </a:cubicBezTo>
                    <a:cubicBezTo>
                      <a:pt x="3575050" y="201930"/>
                      <a:pt x="3665220" y="111760"/>
                      <a:pt x="3665220" y="0"/>
                    </a:cubicBezTo>
                    <a:lnTo>
                      <a:pt x="3953510" y="0"/>
                    </a:lnTo>
                    <a:cubicBezTo>
                      <a:pt x="3953510" y="111760"/>
                      <a:pt x="4043680" y="201930"/>
                      <a:pt x="4155440" y="201930"/>
                    </a:cubicBezTo>
                    <a:cubicBezTo>
                      <a:pt x="4267200" y="201930"/>
                      <a:pt x="4357370" y="111760"/>
                      <a:pt x="4357370" y="0"/>
                    </a:cubicBezTo>
                    <a:lnTo>
                      <a:pt x="4645660" y="0"/>
                    </a:lnTo>
                    <a:cubicBezTo>
                      <a:pt x="4645660" y="111760"/>
                      <a:pt x="4735830" y="201930"/>
                      <a:pt x="4847590" y="201930"/>
                    </a:cubicBezTo>
                    <a:cubicBezTo>
                      <a:pt x="4959350" y="201930"/>
                      <a:pt x="5049520" y="111760"/>
                      <a:pt x="5049520" y="0"/>
                    </a:cubicBezTo>
                    <a:lnTo>
                      <a:pt x="5337810" y="0"/>
                    </a:lnTo>
                    <a:cubicBezTo>
                      <a:pt x="5337810" y="111760"/>
                      <a:pt x="5427980" y="201930"/>
                      <a:pt x="5539740" y="201930"/>
                    </a:cubicBezTo>
                    <a:cubicBezTo>
                      <a:pt x="5651500" y="201930"/>
                      <a:pt x="5741670" y="111760"/>
                      <a:pt x="5741670" y="0"/>
                    </a:cubicBezTo>
                    <a:lnTo>
                      <a:pt x="6032500" y="0"/>
                    </a:lnTo>
                    <a:cubicBezTo>
                      <a:pt x="6032500" y="111760"/>
                      <a:pt x="6122670" y="201930"/>
                      <a:pt x="6234430" y="201930"/>
                    </a:cubicBezTo>
                    <a:cubicBezTo>
                      <a:pt x="6346190" y="201930"/>
                      <a:pt x="6436360" y="111760"/>
                      <a:pt x="6436360" y="0"/>
                    </a:cubicBezTo>
                    <a:lnTo>
                      <a:pt x="6724650" y="0"/>
                    </a:lnTo>
                    <a:cubicBezTo>
                      <a:pt x="6724650" y="111760"/>
                      <a:pt x="6814820" y="201930"/>
                      <a:pt x="6926580" y="201930"/>
                    </a:cubicBezTo>
                    <a:cubicBezTo>
                      <a:pt x="7038341" y="201930"/>
                      <a:pt x="7128510" y="111760"/>
                      <a:pt x="7128510" y="0"/>
                    </a:cubicBezTo>
                    <a:lnTo>
                      <a:pt x="7416800" y="0"/>
                    </a:lnTo>
                    <a:cubicBezTo>
                      <a:pt x="7416800" y="111760"/>
                      <a:pt x="7506970" y="201930"/>
                      <a:pt x="7618730" y="201930"/>
                    </a:cubicBezTo>
                    <a:lnTo>
                      <a:pt x="7618730" y="490220"/>
                    </a:lnTo>
                    <a:cubicBezTo>
                      <a:pt x="7506970" y="490220"/>
                      <a:pt x="7416800" y="580390"/>
                      <a:pt x="7416800" y="692150"/>
                    </a:cubicBezTo>
                    <a:cubicBezTo>
                      <a:pt x="7416800" y="803910"/>
                      <a:pt x="7506970" y="894080"/>
                      <a:pt x="7618730" y="894080"/>
                    </a:cubicBezTo>
                    <a:lnTo>
                      <a:pt x="7618730" y="1182370"/>
                    </a:lnTo>
                    <a:cubicBezTo>
                      <a:pt x="7506970" y="1182370"/>
                      <a:pt x="7416800" y="1272540"/>
                      <a:pt x="7416800" y="1384300"/>
                    </a:cubicBezTo>
                    <a:cubicBezTo>
                      <a:pt x="7416800" y="1496060"/>
                      <a:pt x="7508240" y="1587500"/>
                      <a:pt x="7620000" y="1587500"/>
                    </a:cubicBezTo>
                    <a:lnTo>
                      <a:pt x="7620000" y="1875790"/>
                    </a:lnTo>
                    <a:cubicBezTo>
                      <a:pt x="7508240" y="1875790"/>
                      <a:pt x="7418070" y="1965960"/>
                      <a:pt x="7418070" y="2077720"/>
                    </a:cubicBezTo>
                    <a:cubicBezTo>
                      <a:pt x="7418070" y="2189480"/>
                      <a:pt x="7508239" y="2279650"/>
                      <a:pt x="7620000" y="2279650"/>
                    </a:cubicBezTo>
                    <a:lnTo>
                      <a:pt x="7620000" y="2567940"/>
                    </a:lnTo>
                    <a:cubicBezTo>
                      <a:pt x="7508240" y="2567940"/>
                      <a:pt x="7418070" y="2658110"/>
                      <a:pt x="7418070" y="2769870"/>
                    </a:cubicBezTo>
                    <a:cubicBezTo>
                      <a:pt x="7418070" y="2881630"/>
                      <a:pt x="7508240" y="2971800"/>
                      <a:pt x="7620000" y="2971800"/>
                    </a:cubicBezTo>
                    <a:lnTo>
                      <a:pt x="7620000" y="3260090"/>
                    </a:lnTo>
                    <a:cubicBezTo>
                      <a:pt x="7508240" y="3260090"/>
                      <a:pt x="7418070" y="3350260"/>
                      <a:pt x="7418070" y="3462020"/>
                    </a:cubicBezTo>
                    <a:lnTo>
                      <a:pt x="7129780" y="3462020"/>
                    </a:lnTo>
                    <a:cubicBezTo>
                      <a:pt x="7129780" y="3350260"/>
                      <a:pt x="7039610" y="3260090"/>
                      <a:pt x="6927849" y="3260090"/>
                    </a:cubicBezTo>
                    <a:cubicBezTo>
                      <a:pt x="6816089" y="3260090"/>
                      <a:pt x="6725919" y="3350260"/>
                      <a:pt x="6725919" y="3462020"/>
                    </a:cubicBezTo>
                    <a:lnTo>
                      <a:pt x="6437629" y="3462020"/>
                    </a:lnTo>
                    <a:cubicBezTo>
                      <a:pt x="6437629" y="3350260"/>
                      <a:pt x="6347459" y="3260090"/>
                      <a:pt x="6235699" y="3260090"/>
                    </a:cubicBezTo>
                    <a:cubicBezTo>
                      <a:pt x="6123939" y="3260090"/>
                      <a:pt x="6033769" y="3350260"/>
                      <a:pt x="6033769" y="3462020"/>
                    </a:cubicBezTo>
                    <a:lnTo>
                      <a:pt x="5745479" y="3462020"/>
                    </a:lnTo>
                    <a:cubicBezTo>
                      <a:pt x="5745479" y="3350260"/>
                      <a:pt x="5655309" y="3260090"/>
                      <a:pt x="5543549" y="3260090"/>
                    </a:cubicBezTo>
                    <a:cubicBezTo>
                      <a:pt x="5431789" y="3260090"/>
                      <a:pt x="5341619" y="3350260"/>
                      <a:pt x="5341619" y="3462020"/>
                    </a:cubicBezTo>
                    <a:lnTo>
                      <a:pt x="5053329" y="3462020"/>
                    </a:lnTo>
                    <a:cubicBezTo>
                      <a:pt x="5053329" y="3350260"/>
                      <a:pt x="4963159" y="3260090"/>
                      <a:pt x="4851399" y="3260090"/>
                    </a:cubicBezTo>
                    <a:cubicBezTo>
                      <a:pt x="4739639" y="3260090"/>
                      <a:pt x="4649469" y="3350260"/>
                      <a:pt x="4649469" y="3462020"/>
                    </a:cubicBezTo>
                    <a:lnTo>
                      <a:pt x="4361179" y="3462020"/>
                    </a:lnTo>
                    <a:cubicBezTo>
                      <a:pt x="4361179" y="3350260"/>
                      <a:pt x="4271009" y="3260090"/>
                      <a:pt x="4159249" y="3260090"/>
                    </a:cubicBezTo>
                    <a:cubicBezTo>
                      <a:pt x="4047489" y="3260090"/>
                      <a:pt x="3957319" y="3350260"/>
                      <a:pt x="3957319" y="3462020"/>
                    </a:cubicBezTo>
                    <a:lnTo>
                      <a:pt x="3669029" y="3462020"/>
                    </a:lnTo>
                    <a:cubicBezTo>
                      <a:pt x="3669029" y="3350260"/>
                      <a:pt x="3578859" y="3260090"/>
                      <a:pt x="3467099" y="3260090"/>
                    </a:cubicBezTo>
                    <a:cubicBezTo>
                      <a:pt x="3355339" y="3260090"/>
                      <a:pt x="3265169" y="3350260"/>
                      <a:pt x="3265169" y="3462020"/>
                    </a:cubicBezTo>
                    <a:lnTo>
                      <a:pt x="2976879" y="3462020"/>
                    </a:lnTo>
                    <a:cubicBezTo>
                      <a:pt x="2976879" y="3350260"/>
                      <a:pt x="2886709" y="3260090"/>
                      <a:pt x="2774949" y="3260090"/>
                    </a:cubicBezTo>
                    <a:cubicBezTo>
                      <a:pt x="2663189" y="3260090"/>
                      <a:pt x="2573019" y="3350260"/>
                      <a:pt x="2573019" y="3462020"/>
                    </a:cubicBezTo>
                    <a:lnTo>
                      <a:pt x="2284729" y="3462020"/>
                    </a:lnTo>
                    <a:cubicBezTo>
                      <a:pt x="2284729" y="3350260"/>
                      <a:pt x="2194559" y="3260090"/>
                      <a:pt x="2082799" y="3260090"/>
                    </a:cubicBezTo>
                    <a:cubicBezTo>
                      <a:pt x="1971039" y="3260090"/>
                      <a:pt x="1880869" y="3350260"/>
                      <a:pt x="1880869" y="3462020"/>
                    </a:cubicBezTo>
                    <a:lnTo>
                      <a:pt x="1587500" y="3462020"/>
                    </a:lnTo>
                    <a:cubicBezTo>
                      <a:pt x="1587500" y="3350260"/>
                      <a:pt x="1497330" y="3260090"/>
                      <a:pt x="1385570" y="3260090"/>
                    </a:cubicBezTo>
                    <a:cubicBezTo>
                      <a:pt x="1273810" y="3260090"/>
                      <a:pt x="1183640" y="3350260"/>
                      <a:pt x="1183640" y="3462020"/>
                    </a:cubicBezTo>
                    <a:lnTo>
                      <a:pt x="895350" y="3462020"/>
                    </a:lnTo>
                    <a:cubicBezTo>
                      <a:pt x="895350" y="3350260"/>
                      <a:pt x="805180" y="3260090"/>
                      <a:pt x="693420" y="3260090"/>
                    </a:cubicBezTo>
                    <a:cubicBezTo>
                      <a:pt x="581660" y="3260090"/>
                      <a:pt x="491490" y="3350260"/>
                      <a:pt x="491490" y="3462020"/>
                    </a:cubicBezTo>
                    <a:lnTo>
                      <a:pt x="201930" y="3462020"/>
                    </a:lnTo>
                    <a:cubicBezTo>
                      <a:pt x="201930" y="3350260"/>
                      <a:pt x="111760" y="3260090"/>
                      <a:pt x="0" y="3260090"/>
                    </a:cubicBezTo>
                    <a:lnTo>
                      <a:pt x="0" y="2971800"/>
                    </a:lnTo>
                    <a:cubicBezTo>
                      <a:pt x="111760" y="2971800"/>
                      <a:pt x="201930" y="2881630"/>
                      <a:pt x="201930" y="2769870"/>
                    </a:cubicBezTo>
                    <a:cubicBezTo>
                      <a:pt x="201930" y="2658110"/>
                      <a:pt x="111760" y="2567940"/>
                      <a:pt x="0" y="2567940"/>
                    </a:cubicBezTo>
                    <a:lnTo>
                      <a:pt x="0" y="2279650"/>
                    </a:lnTo>
                    <a:cubicBezTo>
                      <a:pt x="111760" y="2279650"/>
                      <a:pt x="201930" y="2189480"/>
                      <a:pt x="201930" y="2077720"/>
                    </a:cubicBezTo>
                    <a:cubicBezTo>
                      <a:pt x="201930" y="1965960"/>
                      <a:pt x="111760" y="1875790"/>
                      <a:pt x="0" y="1875790"/>
                    </a:cubicBezTo>
                    <a:lnTo>
                      <a:pt x="0" y="1587500"/>
                    </a:lnTo>
                    <a:cubicBezTo>
                      <a:pt x="111760" y="1587500"/>
                      <a:pt x="201930" y="1497330"/>
                      <a:pt x="201930" y="1385570"/>
                    </a:cubicBezTo>
                    <a:cubicBezTo>
                      <a:pt x="201930" y="1273810"/>
                      <a:pt x="111760" y="1183640"/>
                      <a:pt x="0" y="1183640"/>
                    </a:cubicBezTo>
                    <a:lnTo>
                      <a:pt x="0" y="895350"/>
                    </a:lnTo>
                    <a:cubicBezTo>
                      <a:pt x="111760" y="895350"/>
                      <a:pt x="201930" y="805180"/>
                      <a:pt x="201930" y="693420"/>
                    </a:cubicBezTo>
                    <a:cubicBezTo>
                      <a:pt x="201930" y="581660"/>
                      <a:pt x="111760" y="490220"/>
                      <a:pt x="0" y="490220"/>
                    </a:cubicBezTo>
                    <a:lnTo>
                      <a:pt x="0" y="201930"/>
                    </a:lnTo>
                    <a:cubicBezTo>
                      <a:pt x="111760" y="201930"/>
                      <a:pt x="201930" y="111760"/>
                      <a:pt x="201930" y="0"/>
                    </a:cubicBezTo>
                    <a:close/>
                  </a:path>
                </a:pathLst>
              </a:custGeom>
              <a:solidFill>
                <a:srgbClr val="26071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7">
                <a:extLst>
                  <a:ext uri="{FF2B5EF4-FFF2-40B4-BE49-F238E27FC236}">
                    <a16:creationId xmlns:a16="http://schemas.microsoft.com/office/drawing/2014/main" id="{97B947F4-9E2A-5E19-3DC5-BBEFCD705668}"/>
                  </a:ext>
                </a:extLst>
              </p:cNvPr>
              <p:cNvSpPr/>
              <p:nvPr/>
            </p:nvSpPr>
            <p:spPr>
              <a:xfrm>
                <a:off x="1182948" y="4466601"/>
                <a:ext cx="6878320" cy="2790108"/>
              </a:xfrm>
              <a:custGeom>
                <a:avLst/>
                <a:gdLst/>
                <a:ahLst/>
                <a:cxnLst/>
                <a:rect l="l" t="t" r="r" b="b"/>
                <a:pathLst>
                  <a:path w="6878320" h="2721610">
                    <a:moveTo>
                      <a:pt x="0" y="0"/>
                    </a:moveTo>
                    <a:lnTo>
                      <a:pt x="0" y="2721610"/>
                    </a:lnTo>
                    <a:lnTo>
                      <a:pt x="6878320" y="2721610"/>
                    </a:lnTo>
                    <a:lnTo>
                      <a:pt x="6878320" y="0"/>
                    </a:lnTo>
                    <a:lnTo>
                      <a:pt x="0" y="0"/>
                    </a:lnTo>
                    <a:close/>
                    <a:moveTo>
                      <a:pt x="113030" y="2608580"/>
                    </a:moveTo>
                    <a:lnTo>
                      <a:pt x="113030" y="113030"/>
                    </a:lnTo>
                    <a:lnTo>
                      <a:pt x="6765290" y="113030"/>
                    </a:lnTo>
                    <a:lnTo>
                      <a:pt x="6765290" y="2608580"/>
                    </a:lnTo>
                    <a:lnTo>
                      <a:pt x="113030" y="2608580"/>
                    </a:lnTo>
                    <a:close/>
                  </a:path>
                </a:pathLst>
              </a:custGeom>
              <a:solidFill>
                <a:srgbClr val="FBD77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6" name="Freeform 27">
            <a:extLst>
              <a:ext uri="{FF2B5EF4-FFF2-40B4-BE49-F238E27FC236}">
                <a16:creationId xmlns:a16="http://schemas.microsoft.com/office/drawing/2014/main" id="{7B6EB9F5-3797-794F-ADCC-E1807965DC0F}"/>
              </a:ext>
            </a:extLst>
          </p:cNvPr>
          <p:cNvSpPr/>
          <p:nvPr/>
        </p:nvSpPr>
        <p:spPr>
          <a:xfrm>
            <a:off x="2909039" y="1095905"/>
            <a:ext cx="1071094" cy="2105344"/>
          </a:xfrm>
          <a:custGeom>
            <a:avLst/>
            <a:gdLst/>
            <a:ahLst/>
            <a:cxnLst/>
            <a:rect l="l" t="t" r="r" b="b"/>
            <a:pathLst>
              <a:path w="1071094" h="2105344">
                <a:moveTo>
                  <a:pt x="0" y="0"/>
                </a:moveTo>
                <a:lnTo>
                  <a:pt x="1071094" y="0"/>
                </a:lnTo>
                <a:lnTo>
                  <a:pt x="1071094" y="2105344"/>
                </a:lnTo>
                <a:lnTo>
                  <a:pt x="0" y="210534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7">
            <a:extLst>
              <a:ext uri="{FF2B5EF4-FFF2-40B4-BE49-F238E27FC236}">
                <a16:creationId xmlns:a16="http://schemas.microsoft.com/office/drawing/2014/main" id="{E897D0BE-2B65-C00C-69A0-65D3A2A1AB5E}"/>
              </a:ext>
            </a:extLst>
          </p:cNvPr>
          <p:cNvSpPr/>
          <p:nvPr/>
        </p:nvSpPr>
        <p:spPr>
          <a:xfrm>
            <a:off x="265462" y="3201250"/>
            <a:ext cx="2815870" cy="3576940"/>
          </a:xfrm>
          <a:custGeom>
            <a:avLst/>
            <a:gdLst/>
            <a:ahLst/>
            <a:cxnLst/>
            <a:rect l="l" t="t" r="r" b="b"/>
            <a:pathLst>
              <a:path w="2398326" h="2742368">
                <a:moveTo>
                  <a:pt x="0" y="0"/>
                </a:moveTo>
                <a:lnTo>
                  <a:pt x="2398326" y="0"/>
                </a:lnTo>
                <a:lnTo>
                  <a:pt x="2398326" y="2742369"/>
                </a:lnTo>
                <a:lnTo>
                  <a:pt x="0" y="274236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28">
            <a:extLst>
              <a:ext uri="{FF2B5EF4-FFF2-40B4-BE49-F238E27FC236}">
                <a16:creationId xmlns:a16="http://schemas.microsoft.com/office/drawing/2014/main" id="{E4BD6113-2CCD-1F8B-FDD3-C21CB3186EA9}"/>
              </a:ext>
            </a:extLst>
          </p:cNvPr>
          <p:cNvSpPr/>
          <p:nvPr/>
        </p:nvSpPr>
        <p:spPr>
          <a:xfrm rot="21043501">
            <a:off x="10083007" y="4887814"/>
            <a:ext cx="3642009" cy="1715055"/>
          </a:xfrm>
          <a:custGeom>
            <a:avLst/>
            <a:gdLst/>
            <a:ahLst/>
            <a:cxnLst/>
            <a:rect l="l" t="t" r="r" b="b"/>
            <a:pathLst>
              <a:path w="3642009" h="1715055">
                <a:moveTo>
                  <a:pt x="0" y="0"/>
                </a:moveTo>
                <a:lnTo>
                  <a:pt x="3642009" y="0"/>
                </a:lnTo>
                <a:lnTo>
                  <a:pt x="3642009" y="1715055"/>
                </a:lnTo>
                <a:lnTo>
                  <a:pt x="0" y="171505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11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92 -0.00555 L 0.17031 0.1463 C 0.20976 0.18125 0.26927 0.2 0.33164 0.2 C 0.4026 0.2 0.4595 0.18125 0.49896 0.1463 L 0.68932 -0.00555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56" y="1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46 -0.06435 L 0.25795 0.09468 C 0.3125 0.125 0.39415 0.15556 0.48047 0.15556 C 0.57839 0.15556 0.65717 0.125 0.71172 0.09468 L 0.97487 -0.06435 " pathEditMode="relative" rAng="0" ptsTypes="AAAAA"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010" y="10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2867E-0860-3E4B-75A9-01F916286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17DD557B-2BE3-8586-DFB4-2A57CFBE365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AD54BA18-0C87-9142-3F1C-C6C253A25124}"/>
              </a:ext>
            </a:extLst>
          </p:cNvPr>
          <p:cNvSpPr/>
          <p:nvPr/>
        </p:nvSpPr>
        <p:spPr>
          <a:xfrm>
            <a:off x="-191454" y="4031"/>
            <a:ext cx="5137338" cy="2170495"/>
          </a:xfrm>
          <a:custGeom>
            <a:avLst/>
            <a:gdLst/>
            <a:ahLst/>
            <a:cxnLst/>
            <a:rect l="l" t="t" r="r" b="b"/>
            <a:pathLst>
              <a:path w="7315200" h="3857105">
                <a:moveTo>
                  <a:pt x="0" y="0"/>
                </a:moveTo>
                <a:lnTo>
                  <a:pt x="7315200" y="0"/>
                </a:lnTo>
                <a:lnTo>
                  <a:pt x="7315200" y="3857106"/>
                </a:lnTo>
                <a:lnTo>
                  <a:pt x="0" y="38571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69DD697-2C65-9CA2-01FA-9DD226582B0B}"/>
              </a:ext>
            </a:extLst>
          </p:cNvPr>
          <p:cNvGrpSpPr/>
          <p:nvPr/>
        </p:nvGrpSpPr>
        <p:grpSpPr>
          <a:xfrm>
            <a:off x="298994" y="429557"/>
            <a:ext cx="3409814" cy="1889087"/>
            <a:chOff x="-3924663" y="322485"/>
            <a:chExt cx="3409814" cy="188908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FB2DD96-2677-3779-0345-1930786DBE35}"/>
                </a:ext>
              </a:extLst>
            </p:cNvPr>
            <p:cNvSpPr>
              <a:spLocks/>
            </p:cNvSpPr>
            <p:nvPr/>
          </p:nvSpPr>
          <p:spPr>
            <a:xfrm>
              <a:off x="-3924663" y="429556"/>
              <a:ext cx="3409814" cy="1782016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D1A5B7B2-D2FF-8ABC-49D5-DDFA75CCF517}"/>
                </a:ext>
              </a:extLst>
            </p:cNvPr>
            <p:cNvSpPr>
              <a:spLocks noGrp="1"/>
            </p:cNvSpPr>
            <p:nvPr>
              <p:ph type="title"/>
            </p:nvPr>
          </p:nvSpPr>
          <p:spPr>
            <a:xfrm rot="20924736">
              <a:off x="-3408241" y="322485"/>
              <a:ext cx="2472576" cy="1325562"/>
            </a:xfrm>
          </p:spPr>
          <p:txBody>
            <a:bodyPr/>
            <a:lstStyle/>
            <a:p>
              <a:r>
                <a:rPr lang="en-US">
                  <a:solidFill>
                    <a:srgbClr val="FBD776"/>
                  </a:solidFill>
                </a:rPr>
                <a:t>DB Code</a:t>
              </a:r>
            </a:p>
          </p:txBody>
        </p:sp>
      </p:grpSp>
      <p:pic>
        <p:nvPicPr>
          <p:cNvPr id="9" name="Content Placeholder 8" descr="Jack-O-Lantern with solid fill">
            <a:extLst>
              <a:ext uri="{FF2B5EF4-FFF2-40B4-BE49-F238E27FC236}">
                <a16:creationId xmlns:a16="http://schemas.microsoft.com/office/drawing/2014/main" id="{58E0942A-E893-FD4A-0693-A8D90C3618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191" y="7193607"/>
            <a:ext cx="2099601" cy="2099601"/>
          </a:xfr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10D1BF7-72BE-D8D4-9DB4-94DF21551674}"/>
              </a:ext>
            </a:extLst>
          </p:cNvPr>
          <p:cNvGrpSpPr/>
          <p:nvPr/>
        </p:nvGrpSpPr>
        <p:grpSpPr>
          <a:xfrm>
            <a:off x="166742" y="3172918"/>
            <a:ext cx="3409814" cy="1522024"/>
            <a:chOff x="-5231458" y="2847147"/>
            <a:chExt cx="3636335" cy="216904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D6706D0-DAF7-4CA8-27D7-0CD29B99AAC5}"/>
                </a:ext>
              </a:extLst>
            </p:cNvPr>
            <p:cNvSpPr>
              <a:spLocks/>
            </p:cNvSpPr>
            <p:nvPr/>
          </p:nvSpPr>
          <p:spPr>
            <a:xfrm>
              <a:off x="-5231458" y="2847147"/>
              <a:ext cx="3636335" cy="2169041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C3BD2694-024B-6B36-D768-EC0D52275256}"/>
                </a:ext>
              </a:extLst>
            </p:cNvPr>
            <p:cNvSpPr txBox="1">
              <a:spLocks/>
            </p:cNvSpPr>
            <p:nvPr/>
          </p:nvSpPr>
          <p:spPr>
            <a:xfrm rot="20979478">
              <a:off x="-4806155" y="3487478"/>
              <a:ext cx="2785730" cy="85064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 spc="-5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>
                  <a:solidFill>
                    <a:srgbClr val="FBD776"/>
                  </a:solidFill>
                </a:rPr>
                <a:t>Logging</a:t>
              </a:r>
            </a:p>
          </p:txBody>
        </p:sp>
      </p:grpSp>
      <p:sp>
        <p:nvSpPr>
          <p:cNvPr id="17" name="Freeform 28">
            <a:extLst>
              <a:ext uri="{FF2B5EF4-FFF2-40B4-BE49-F238E27FC236}">
                <a16:creationId xmlns:a16="http://schemas.microsoft.com/office/drawing/2014/main" id="{D16265B1-9453-7446-54B8-F001727CE945}"/>
              </a:ext>
            </a:extLst>
          </p:cNvPr>
          <p:cNvSpPr/>
          <p:nvPr/>
        </p:nvSpPr>
        <p:spPr>
          <a:xfrm rot="21043501">
            <a:off x="10083007" y="4887814"/>
            <a:ext cx="3642009" cy="1715055"/>
          </a:xfrm>
          <a:custGeom>
            <a:avLst/>
            <a:gdLst/>
            <a:ahLst/>
            <a:cxnLst/>
            <a:rect l="l" t="t" r="r" b="b"/>
            <a:pathLst>
              <a:path w="3642009" h="1715055">
                <a:moveTo>
                  <a:pt x="0" y="0"/>
                </a:moveTo>
                <a:lnTo>
                  <a:pt x="3642009" y="0"/>
                </a:lnTo>
                <a:lnTo>
                  <a:pt x="3642009" y="1715055"/>
                </a:lnTo>
                <a:lnTo>
                  <a:pt x="0" y="17150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A8DF307-E2E4-4BE7-D4A7-0432B3EBB58D}"/>
              </a:ext>
            </a:extLst>
          </p:cNvPr>
          <p:cNvGrpSpPr/>
          <p:nvPr/>
        </p:nvGrpSpPr>
        <p:grpSpPr>
          <a:xfrm>
            <a:off x="3975094" y="524808"/>
            <a:ext cx="7911539" cy="5723591"/>
            <a:chOff x="3975094" y="429558"/>
            <a:chExt cx="7120964" cy="533306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F22C808-323A-1E92-116A-6E46915D93B7}"/>
                </a:ext>
              </a:extLst>
            </p:cNvPr>
            <p:cNvGrpSpPr/>
            <p:nvPr/>
          </p:nvGrpSpPr>
          <p:grpSpPr>
            <a:xfrm>
              <a:off x="3975094" y="429558"/>
              <a:ext cx="7120964" cy="5333066"/>
              <a:chOff x="3136900" y="-152400"/>
              <a:chExt cx="9354094" cy="7010399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79890E5F-5D28-A041-3E38-411716F89F89}"/>
                  </a:ext>
                </a:extLst>
              </p:cNvPr>
              <p:cNvSpPr/>
              <p:nvPr/>
            </p:nvSpPr>
            <p:spPr>
              <a:xfrm>
                <a:off x="11864555" y="6482801"/>
                <a:ext cx="171432" cy="17143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6" name="Picture 5" descr="A screenshot of a computer program&#10;&#10;AI-generated content may be incorrect.">
                <a:extLst>
                  <a:ext uri="{FF2B5EF4-FFF2-40B4-BE49-F238E27FC236}">
                    <a16:creationId xmlns:a16="http://schemas.microsoft.com/office/drawing/2014/main" id="{F9F60C22-3017-D88E-A020-C5A94767C5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34448" y="881743"/>
                <a:ext cx="8217416" cy="5105401"/>
              </a:xfrm>
              <a:prstGeom prst="rect">
                <a:avLst/>
              </a:prstGeom>
            </p:spPr>
          </p:pic>
          <p:grpSp>
            <p:nvGrpSpPr>
              <p:cNvPr id="10" name="Group 4">
                <a:extLst>
                  <a:ext uri="{FF2B5EF4-FFF2-40B4-BE49-F238E27FC236}">
                    <a16:creationId xmlns:a16="http://schemas.microsoft.com/office/drawing/2014/main" id="{410CDCCD-2B42-65CD-D496-939E587FC1E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136900" y="-152400"/>
                <a:ext cx="9354094" cy="7010399"/>
                <a:chOff x="812108" y="4139999"/>
                <a:chExt cx="7620000" cy="3462020"/>
              </a:xfrm>
            </p:grpSpPr>
            <p:sp>
              <p:nvSpPr>
                <p:cNvPr id="11" name="Freeform 6">
                  <a:extLst>
                    <a:ext uri="{FF2B5EF4-FFF2-40B4-BE49-F238E27FC236}">
                      <a16:creationId xmlns:a16="http://schemas.microsoft.com/office/drawing/2014/main" id="{BD774C78-EAD0-EB10-775A-F39B31472324}"/>
                    </a:ext>
                  </a:extLst>
                </p:cNvPr>
                <p:cNvSpPr/>
                <p:nvPr/>
              </p:nvSpPr>
              <p:spPr>
                <a:xfrm>
                  <a:off x="812108" y="4139999"/>
                  <a:ext cx="7620000" cy="3462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000" h="3462020">
                      <a:moveTo>
                        <a:pt x="388620" y="388620"/>
                      </a:moveTo>
                      <a:lnTo>
                        <a:pt x="388620" y="3074670"/>
                      </a:lnTo>
                      <a:lnTo>
                        <a:pt x="7231380" y="3074670"/>
                      </a:lnTo>
                      <a:lnTo>
                        <a:pt x="7231380" y="388620"/>
                      </a:lnTo>
                      <a:lnTo>
                        <a:pt x="388620" y="388620"/>
                      </a:lnTo>
                      <a:close/>
                      <a:moveTo>
                        <a:pt x="201930" y="0"/>
                      </a:moveTo>
                      <a:lnTo>
                        <a:pt x="490220" y="0"/>
                      </a:lnTo>
                      <a:cubicBezTo>
                        <a:pt x="490220" y="111760"/>
                        <a:pt x="580390" y="201930"/>
                        <a:pt x="692150" y="201930"/>
                      </a:cubicBezTo>
                      <a:cubicBezTo>
                        <a:pt x="803910" y="201930"/>
                        <a:pt x="895350" y="111760"/>
                        <a:pt x="895350" y="0"/>
                      </a:cubicBezTo>
                      <a:lnTo>
                        <a:pt x="1183640" y="0"/>
                      </a:lnTo>
                      <a:cubicBezTo>
                        <a:pt x="1183640" y="111760"/>
                        <a:pt x="1273810" y="201930"/>
                        <a:pt x="1385570" y="201930"/>
                      </a:cubicBezTo>
                      <a:cubicBezTo>
                        <a:pt x="1497330" y="201930"/>
                        <a:pt x="1587500" y="111760"/>
                        <a:pt x="1587500" y="0"/>
                      </a:cubicBezTo>
                      <a:lnTo>
                        <a:pt x="1875790" y="0"/>
                      </a:lnTo>
                      <a:cubicBezTo>
                        <a:pt x="1875790" y="111760"/>
                        <a:pt x="1965960" y="201930"/>
                        <a:pt x="2077720" y="201930"/>
                      </a:cubicBezTo>
                      <a:cubicBezTo>
                        <a:pt x="2189480" y="201930"/>
                        <a:pt x="2279650" y="111760"/>
                        <a:pt x="2279650" y="0"/>
                      </a:cubicBezTo>
                      <a:lnTo>
                        <a:pt x="2567940" y="0"/>
                      </a:lnTo>
                      <a:cubicBezTo>
                        <a:pt x="2567940" y="111760"/>
                        <a:pt x="2658110" y="201930"/>
                        <a:pt x="2769870" y="201930"/>
                      </a:cubicBezTo>
                      <a:cubicBezTo>
                        <a:pt x="2881630" y="201930"/>
                        <a:pt x="2973070" y="111760"/>
                        <a:pt x="2973070" y="0"/>
                      </a:cubicBezTo>
                      <a:lnTo>
                        <a:pt x="3261360" y="0"/>
                      </a:lnTo>
                      <a:cubicBezTo>
                        <a:pt x="3261360" y="111760"/>
                        <a:pt x="3351530" y="201930"/>
                        <a:pt x="3463290" y="201930"/>
                      </a:cubicBezTo>
                      <a:cubicBezTo>
                        <a:pt x="3575050" y="201930"/>
                        <a:pt x="3665220" y="111760"/>
                        <a:pt x="3665220" y="0"/>
                      </a:cubicBezTo>
                      <a:lnTo>
                        <a:pt x="3953510" y="0"/>
                      </a:lnTo>
                      <a:cubicBezTo>
                        <a:pt x="3953510" y="111760"/>
                        <a:pt x="4043680" y="201930"/>
                        <a:pt x="4155440" y="201930"/>
                      </a:cubicBezTo>
                      <a:cubicBezTo>
                        <a:pt x="4267200" y="201930"/>
                        <a:pt x="4357370" y="111760"/>
                        <a:pt x="4357370" y="0"/>
                      </a:cubicBezTo>
                      <a:lnTo>
                        <a:pt x="4645660" y="0"/>
                      </a:lnTo>
                      <a:cubicBezTo>
                        <a:pt x="4645660" y="111760"/>
                        <a:pt x="4735830" y="201930"/>
                        <a:pt x="4847590" y="201930"/>
                      </a:cubicBezTo>
                      <a:cubicBezTo>
                        <a:pt x="4959350" y="201930"/>
                        <a:pt x="5049520" y="111760"/>
                        <a:pt x="5049520" y="0"/>
                      </a:cubicBezTo>
                      <a:lnTo>
                        <a:pt x="5337810" y="0"/>
                      </a:lnTo>
                      <a:cubicBezTo>
                        <a:pt x="5337810" y="111760"/>
                        <a:pt x="5427980" y="201930"/>
                        <a:pt x="5539740" y="201930"/>
                      </a:cubicBezTo>
                      <a:cubicBezTo>
                        <a:pt x="5651500" y="201930"/>
                        <a:pt x="5741670" y="111760"/>
                        <a:pt x="5741670" y="0"/>
                      </a:cubicBezTo>
                      <a:lnTo>
                        <a:pt x="6032500" y="0"/>
                      </a:lnTo>
                      <a:cubicBezTo>
                        <a:pt x="6032500" y="111760"/>
                        <a:pt x="6122670" y="201930"/>
                        <a:pt x="6234430" y="201930"/>
                      </a:cubicBezTo>
                      <a:cubicBezTo>
                        <a:pt x="6346190" y="201930"/>
                        <a:pt x="6436360" y="111760"/>
                        <a:pt x="6436360" y="0"/>
                      </a:cubicBezTo>
                      <a:lnTo>
                        <a:pt x="6724650" y="0"/>
                      </a:lnTo>
                      <a:cubicBezTo>
                        <a:pt x="6724650" y="111760"/>
                        <a:pt x="6814820" y="201930"/>
                        <a:pt x="6926580" y="201930"/>
                      </a:cubicBezTo>
                      <a:cubicBezTo>
                        <a:pt x="7038341" y="201930"/>
                        <a:pt x="7128510" y="111760"/>
                        <a:pt x="7128510" y="0"/>
                      </a:cubicBezTo>
                      <a:lnTo>
                        <a:pt x="7416800" y="0"/>
                      </a:lnTo>
                      <a:cubicBezTo>
                        <a:pt x="7416800" y="111760"/>
                        <a:pt x="7506970" y="201930"/>
                        <a:pt x="7618730" y="201930"/>
                      </a:cubicBezTo>
                      <a:lnTo>
                        <a:pt x="7618730" y="490220"/>
                      </a:lnTo>
                      <a:cubicBezTo>
                        <a:pt x="7506970" y="490220"/>
                        <a:pt x="7416800" y="580390"/>
                        <a:pt x="7416800" y="692150"/>
                      </a:cubicBezTo>
                      <a:cubicBezTo>
                        <a:pt x="7416800" y="803910"/>
                        <a:pt x="7506970" y="894080"/>
                        <a:pt x="7618730" y="894080"/>
                      </a:cubicBezTo>
                      <a:lnTo>
                        <a:pt x="7618730" y="1182370"/>
                      </a:lnTo>
                      <a:cubicBezTo>
                        <a:pt x="7506970" y="1182370"/>
                        <a:pt x="7416800" y="1272540"/>
                        <a:pt x="7416800" y="1384300"/>
                      </a:cubicBezTo>
                      <a:cubicBezTo>
                        <a:pt x="7416800" y="1496060"/>
                        <a:pt x="7508240" y="1587500"/>
                        <a:pt x="7620000" y="1587500"/>
                      </a:cubicBezTo>
                      <a:lnTo>
                        <a:pt x="7620000" y="1875790"/>
                      </a:lnTo>
                      <a:cubicBezTo>
                        <a:pt x="7508240" y="1875790"/>
                        <a:pt x="7418070" y="1965960"/>
                        <a:pt x="7418070" y="2077720"/>
                      </a:cubicBezTo>
                      <a:cubicBezTo>
                        <a:pt x="7418070" y="2189480"/>
                        <a:pt x="7508239" y="2279650"/>
                        <a:pt x="7620000" y="2279650"/>
                      </a:cubicBezTo>
                      <a:lnTo>
                        <a:pt x="7620000" y="2567940"/>
                      </a:lnTo>
                      <a:cubicBezTo>
                        <a:pt x="7508240" y="2567940"/>
                        <a:pt x="7418070" y="2658110"/>
                        <a:pt x="7418070" y="2769870"/>
                      </a:cubicBezTo>
                      <a:cubicBezTo>
                        <a:pt x="7418070" y="2881630"/>
                        <a:pt x="7508240" y="2971800"/>
                        <a:pt x="7620000" y="2971800"/>
                      </a:cubicBezTo>
                      <a:lnTo>
                        <a:pt x="7620000" y="3260090"/>
                      </a:lnTo>
                      <a:cubicBezTo>
                        <a:pt x="7508240" y="3260090"/>
                        <a:pt x="7418070" y="3350260"/>
                        <a:pt x="7418070" y="3462020"/>
                      </a:cubicBezTo>
                      <a:lnTo>
                        <a:pt x="7129780" y="3462020"/>
                      </a:lnTo>
                      <a:cubicBezTo>
                        <a:pt x="7129780" y="3350260"/>
                        <a:pt x="7039610" y="3260090"/>
                        <a:pt x="6927849" y="3260090"/>
                      </a:cubicBezTo>
                      <a:cubicBezTo>
                        <a:pt x="6816089" y="3260090"/>
                        <a:pt x="6725919" y="3350260"/>
                        <a:pt x="6725919" y="3462020"/>
                      </a:cubicBezTo>
                      <a:lnTo>
                        <a:pt x="6437629" y="3462020"/>
                      </a:lnTo>
                      <a:cubicBezTo>
                        <a:pt x="6437629" y="3350260"/>
                        <a:pt x="6347459" y="3260090"/>
                        <a:pt x="6235699" y="3260090"/>
                      </a:cubicBezTo>
                      <a:cubicBezTo>
                        <a:pt x="6123939" y="3260090"/>
                        <a:pt x="6033769" y="3350260"/>
                        <a:pt x="6033769" y="3462020"/>
                      </a:cubicBezTo>
                      <a:lnTo>
                        <a:pt x="5745479" y="3462020"/>
                      </a:lnTo>
                      <a:cubicBezTo>
                        <a:pt x="5745479" y="3350260"/>
                        <a:pt x="5655309" y="3260090"/>
                        <a:pt x="5543549" y="3260090"/>
                      </a:cubicBezTo>
                      <a:cubicBezTo>
                        <a:pt x="5431789" y="3260090"/>
                        <a:pt x="5341619" y="3350260"/>
                        <a:pt x="5341619" y="3462020"/>
                      </a:cubicBezTo>
                      <a:lnTo>
                        <a:pt x="5053329" y="3462020"/>
                      </a:lnTo>
                      <a:cubicBezTo>
                        <a:pt x="5053329" y="3350260"/>
                        <a:pt x="4963159" y="3260090"/>
                        <a:pt x="4851399" y="3260090"/>
                      </a:cubicBezTo>
                      <a:cubicBezTo>
                        <a:pt x="4739639" y="3260090"/>
                        <a:pt x="4649469" y="3350260"/>
                        <a:pt x="4649469" y="3462020"/>
                      </a:cubicBezTo>
                      <a:lnTo>
                        <a:pt x="4361179" y="3462020"/>
                      </a:lnTo>
                      <a:cubicBezTo>
                        <a:pt x="4361179" y="3350260"/>
                        <a:pt x="4271009" y="3260090"/>
                        <a:pt x="4159249" y="3260090"/>
                      </a:cubicBezTo>
                      <a:cubicBezTo>
                        <a:pt x="4047489" y="3260090"/>
                        <a:pt x="3957319" y="3350260"/>
                        <a:pt x="3957319" y="3462020"/>
                      </a:cubicBezTo>
                      <a:lnTo>
                        <a:pt x="3669029" y="3462020"/>
                      </a:lnTo>
                      <a:cubicBezTo>
                        <a:pt x="3669029" y="3350260"/>
                        <a:pt x="3578859" y="3260090"/>
                        <a:pt x="3467099" y="3260090"/>
                      </a:cubicBezTo>
                      <a:cubicBezTo>
                        <a:pt x="3355339" y="3260090"/>
                        <a:pt x="3265169" y="3350260"/>
                        <a:pt x="3265169" y="3462020"/>
                      </a:cubicBezTo>
                      <a:lnTo>
                        <a:pt x="2976879" y="3462020"/>
                      </a:lnTo>
                      <a:cubicBezTo>
                        <a:pt x="2976879" y="3350260"/>
                        <a:pt x="2886709" y="3260090"/>
                        <a:pt x="2774949" y="3260090"/>
                      </a:cubicBezTo>
                      <a:cubicBezTo>
                        <a:pt x="2663189" y="3260090"/>
                        <a:pt x="2573019" y="3350260"/>
                        <a:pt x="2573019" y="3462020"/>
                      </a:cubicBezTo>
                      <a:lnTo>
                        <a:pt x="2284729" y="3462020"/>
                      </a:lnTo>
                      <a:cubicBezTo>
                        <a:pt x="2284729" y="3350260"/>
                        <a:pt x="2194559" y="3260090"/>
                        <a:pt x="2082799" y="3260090"/>
                      </a:cubicBezTo>
                      <a:cubicBezTo>
                        <a:pt x="1971039" y="3260090"/>
                        <a:pt x="1880869" y="3350260"/>
                        <a:pt x="1880869" y="3462020"/>
                      </a:cubicBezTo>
                      <a:lnTo>
                        <a:pt x="1587500" y="3462020"/>
                      </a:lnTo>
                      <a:cubicBezTo>
                        <a:pt x="1587500" y="3350260"/>
                        <a:pt x="1497330" y="3260090"/>
                        <a:pt x="1385570" y="3260090"/>
                      </a:cubicBezTo>
                      <a:cubicBezTo>
                        <a:pt x="1273810" y="3260090"/>
                        <a:pt x="1183640" y="3350260"/>
                        <a:pt x="1183640" y="3462020"/>
                      </a:cubicBezTo>
                      <a:lnTo>
                        <a:pt x="895350" y="3462020"/>
                      </a:lnTo>
                      <a:cubicBezTo>
                        <a:pt x="895350" y="3350260"/>
                        <a:pt x="805180" y="3260090"/>
                        <a:pt x="693420" y="3260090"/>
                      </a:cubicBezTo>
                      <a:cubicBezTo>
                        <a:pt x="581660" y="3260090"/>
                        <a:pt x="491490" y="3350260"/>
                        <a:pt x="491490" y="3462020"/>
                      </a:cubicBezTo>
                      <a:lnTo>
                        <a:pt x="201930" y="3462020"/>
                      </a:lnTo>
                      <a:cubicBezTo>
                        <a:pt x="201930" y="3350260"/>
                        <a:pt x="111760" y="3260090"/>
                        <a:pt x="0" y="3260090"/>
                      </a:cubicBezTo>
                      <a:lnTo>
                        <a:pt x="0" y="2971800"/>
                      </a:lnTo>
                      <a:cubicBezTo>
                        <a:pt x="111760" y="2971800"/>
                        <a:pt x="201930" y="2881630"/>
                        <a:pt x="201930" y="2769870"/>
                      </a:cubicBezTo>
                      <a:cubicBezTo>
                        <a:pt x="201930" y="2658110"/>
                        <a:pt x="111760" y="2567940"/>
                        <a:pt x="0" y="2567940"/>
                      </a:cubicBezTo>
                      <a:lnTo>
                        <a:pt x="0" y="2279650"/>
                      </a:lnTo>
                      <a:cubicBezTo>
                        <a:pt x="111760" y="2279650"/>
                        <a:pt x="201930" y="2189480"/>
                        <a:pt x="201930" y="2077720"/>
                      </a:cubicBezTo>
                      <a:cubicBezTo>
                        <a:pt x="201930" y="1965960"/>
                        <a:pt x="111760" y="1875790"/>
                        <a:pt x="0" y="1875790"/>
                      </a:cubicBezTo>
                      <a:lnTo>
                        <a:pt x="0" y="1587500"/>
                      </a:lnTo>
                      <a:cubicBezTo>
                        <a:pt x="111760" y="1587500"/>
                        <a:pt x="201930" y="1497330"/>
                        <a:pt x="201930" y="1385570"/>
                      </a:cubicBezTo>
                      <a:cubicBezTo>
                        <a:pt x="201930" y="1273810"/>
                        <a:pt x="111760" y="1183640"/>
                        <a:pt x="0" y="1183640"/>
                      </a:cubicBezTo>
                      <a:lnTo>
                        <a:pt x="0" y="895350"/>
                      </a:lnTo>
                      <a:cubicBezTo>
                        <a:pt x="111760" y="895350"/>
                        <a:pt x="201930" y="805180"/>
                        <a:pt x="201930" y="693420"/>
                      </a:cubicBezTo>
                      <a:cubicBezTo>
                        <a:pt x="201930" y="581660"/>
                        <a:pt x="111760" y="490220"/>
                        <a:pt x="0" y="490220"/>
                      </a:cubicBezTo>
                      <a:lnTo>
                        <a:pt x="0" y="201930"/>
                      </a:lnTo>
                      <a:cubicBezTo>
                        <a:pt x="111760" y="201930"/>
                        <a:pt x="201930" y="111760"/>
                        <a:pt x="201930" y="0"/>
                      </a:cubicBezTo>
                      <a:close/>
                    </a:path>
                  </a:pathLst>
                </a:custGeom>
                <a:solidFill>
                  <a:srgbClr val="26071A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" name="Freeform 7">
                  <a:extLst>
                    <a:ext uri="{FF2B5EF4-FFF2-40B4-BE49-F238E27FC236}">
                      <a16:creationId xmlns:a16="http://schemas.microsoft.com/office/drawing/2014/main" id="{5AE94B46-52A7-F590-07A2-7DD98C5FE308}"/>
                    </a:ext>
                  </a:extLst>
                </p:cNvPr>
                <p:cNvSpPr/>
                <p:nvPr/>
              </p:nvSpPr>
              <p:spPr>
                <a:xfrm>
                  <a:off x="1182950" y="4535099"/>
                  <a:ext cx="6878320" cy="27216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78320" h="2721610">
                      <a:moveTo>
                        <a:pt x="0" y="0"/>
                      </a:moveTo>
                      <a:lnTo>
                        <a:pt x="0" y="2721610"/>
                      </a:lnTo>
                      <a:lnTo>
                        <a:pt x="6878320" y="2721610"/>
                      </a:lnTo>
                      <a:lnTo>
                        <a:pt x="6878320" y="0"/>
                      </a:lnTo>
                      <a:lnTo>
                        <a:pt x="0" y="0"/>
                      </a:lnTo>
                      <a:close/>
                      <a:moveTo>
                        <a:pt x="113030" y="2608580"/>
                      </a:moveTo>
                      <a:lnTo>
                        <a:pt x="113030" y="113030"/>
                      </a:lnTo>
                      <a:lnTo>
                        <a:pt x="6765290" y="113030"/>
                      </a:lnTo>
                      <a:lnTo>
                        <a:pt x="6765290" y="2608580"/>
                      </a:lnTo>
                      <a:lnTo>
                        <a:pt x="113030" y="2608580"/>
                      </a:lnTo>
                      <a:close/>
                    </a:path>
                  </a:pathLst>
                </a:custGeom>
                <a:solidFill>
                  <a:srgbClr val="FBD776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pic>
          <p:nvPicPr>
            <p:cNvPr id="22" name="Picture 21" descr="A screen shot of a computer code&#10;&#10;AI-generated content may be incorrect.">
              <a:extLst>
                <a:ext uri="{FF2B5EF4-FFF2-40B4-BE49-F238E27FC236}">
                  <a16:creationId xmlns:a16="http://schemas.microsoft.com/office/drawing/2014/main" id="{A40E85B6-210D-226B-A5E6-B56AC0A56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418707" y="1204700"/>
              <a:ext cx="6231136" cy="38455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7E88BCE-1A3C-25CA-F961-7AFF0ADD97FD}"/>
              </a:ext>
            </a:extLst>
          </p:cNvPr>
          <p:cNvGrpSpPr/>
          <p:nvPr/>
        </p:nvGrpSpPr>
        <p:grpSpPr>
          <a:xfrm>
            <a:off x="-2374232" y="-4967092"/>
            <a:ext cx="8843105" cy="3635597"/>
            <a:chOff x="-3825010" y="-6002262"/>
            <a:chExt cx="13988864" cy="583184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630383B-E04E-BFC5-95AB-80443ACBE19E}"/>
                </a:ext>
              </a:extLst>
            </p:cNvPr>
            <p:cNvGrpSpPr/>
            <p:nvPr/>
          </p:nvGrpSpPr>
          <p:grpSpPr>
            <a:xfrm>
              <a:off x="-3825010" y="-6002262"/>
              <a:ext cx="13988864" cy="5831849"/>
              <a:chOff x="-9715500" y="4114800"/>
              <a:chExt cx="9715500" cy="3657600"/>
            </a:xfrm>
          </p:grpSpPr>
          <p:pic>
            <p:nvPicPr>
              <p:cNvPr id="20" name="Picture 19" descr="A screen shot of a computer&#10;&#10;AI-generated content may be incorrect.">
                <a:extLst>
                  <a:ext uri="{FF2B5EF4-FFF2-40B4-BE49-F238E27FC236}">
                    <a16:creationId xmlns:a16="http://schemas.microsoft.com/office/drawing/2014/main" id="{BBAB4520-9A7F-E7EC-DBD1-4743625852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9121972" y="4619642"/>
                <a:ext cx="8567057" cy="2633744"/>
              </a:xfrm>
              <a:prstGeom prst="rect">
                <a:avLst/>
              </a:prstGeom>
            </p:spPr>
          </p:pic>
          <p:grpSp>
            <p:nvGrpSpPr>
              <p:cNvPr id="21" name="Group 4">
                <a:extLst>
                  <a:ext uri="{FF2B5EF4-FFF2-40B4-BE49-F238E27FC236}">
                    <a16:creationId xmlns:a16="http://schemas.microsoft.com/office/drawing/2014/main" id="{7180D854-F258-559F-0E90-CA64AA6541B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-9715500" y="4114800"/>
                <a:ext cx="9715500" cy="3657600"/>
                <a:chOff x="812108" y="4139999"/>
                <a:chExt cx="7620000" cy="3462020"/>
              </a:xfrm>
            </p:grpSpPr>
            <p:sp>
              <p:nvSpPr>
                <p:cNvPr id="24" name="Freeform 6">
                  <a:extLst>
                    <a:ext uri="{FF2B5EF4-FFF2-40B4-BE49-F238E27FC236}">
                      <a16:creationId xmlns:a16="http://schemas.microsoft.com/office/drawing/2014/main" id="{BFEF9896-7F17-0A22-F9ED-63D388661371}"/>
                    </a:ext>
                  </a:extLst>
                </p:cNvPr>
                <p:cNvSpPr/>
                <p:nvPr/>
              </p:nvSpPr>
              <p:spPr>
                <a:xfrm>
                  <a:off x="812108" y="4139999"/>
                  <a:ext cx="7620000" cy="3462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000" h="3462020">
                      <a:moveTo>
                        <a:pt x="388620" y="388620"/>
                      </a:moveTo>
                      <a:lnTo>
                        <a:pt x="388620" y="3074670"/>
                      </a:lnTo>
                      <a:lnTo>
                        <a:pt x="7231380" y="3074670"/>
                      </a:lnTo>
                      <a:lnTo>
                        <a:pt x="7231380" y="388620"/>
                      </a:lnTo>
                      <a:lnTo>
                        <a:pt x="388620" y="388620"/>
                      </a:lnTo>
                      <a:close/>
                      <a:moveTo>
                        <a:pt x="201930" y="0"/>
                      </a:moveTo>
                      <a:lnTo>
                        <a:pt x="490220" y="0"/>
                      </a:lnTo>
                      <a:cubicBezTo>
                        <a:pt x="490220" y="111760"/>
                        <a:pt x="580390" y="201930"/>
                        <a:pt x="692150" y="201930"/>
                      </a:cubicBezTo>
                      <a:cubicBezTo>
                        <a:pt x="803910" y="201930"/>
                        <a:pt x="895350" y="111760"/>
                        <a:pt x="895350" y="0"/>
                      </a:cubicBezTo>
                      <a:lnTo>
                        <a:pt x="1183640" y="0"/>
                      </a:lnTo>
                      <a:cubicBezTo>
                        <a:pt x="1183640" y="111760"/>
                        <a:pt x="1273810" y="201930"/>
                        <a:pt x="1385570" y="201930"/>
                      </a:cubicBezTo>
                      <a:cubicBezTo>
                        <a:pt x="1497330" y="201930"/>
                        <a:pt x="1587500" y="111760"/>
                        <a:pt x="1587500" y="0"/>
                      </a:cubicBezTo>
                      <a:lnTo>
                        <a:pt x="1875790" y="0"/>
                      </a:lnTo>
                      <a:cubicBezTo>
                        <a:pt x="1875790" y="111760"/>
                        <a:pt x="1965960" y="201930"/>
                        <a:pt x="2077720" y="201930"/>
                      </a:cubicBezTo>
                      <a:cubicBezTo>
                        <a:pt x="2189480" y="201930"/>
                        <a:pt x="2279650" y="111760"/>
                        <a:pt x="2279650" y="0"/>
                      </a:cubicBezTo>
                      <a:lnTo>
                        <a:pt x="2567940" y="0"/>
                      </a:lnTo>
                      <a:cubicBezTo>
                        <a:pt x="2567940" y="111760"/>
                        <a:pt x="2658110" y="201930"/>
                        <a:pt x="2769870" y="201930"/>
                      </a:cubicBezTo>
                      <a:cubicBezTo>
                        <a:pt x="2881630" y="201930"/>
                        <a:pt x="2973070" y="111760"/>
                        <a:pt x="2973070" y="0"/>
                      </a:cubicBezTo>
                      <a:lnTo>
                        <a:pt x="3261360" y="0"/>
                      </a:lnTo>
                      <a:cubicBezTo>
                        <a:pt x="3261360" y="111760"/>
                        <a:pt x="3351530" y="201930"/>
                        <a:pt x="3463290" y="201930"/>
                      </a:cubicBezTo>
                      <a:cubicBezTo>
                        <a:pt x="3575050" y="201930"/>
                        <a:pt x="3665220" y="111760"/>
                        <a:pt x="3665220" y="0"/>
                      </a:cubicBezTo>
                      <a:lnTo>
                        <a:pt x="3953510" y="0"/>
                      </a:lnTo>
                      <a:cubicBezTo>
                        <a:pt x="3953510" y="111760"/>
                        <a:pt x="4043680" y="201930"/>
                        <a:pt x="4155440" y="201930"/>
                      </a:cubicBezTo>
                      <a:cubicBezTo>
                        <a:pt x="4267200" y="201930"/>
                        <a:pt x="4357370" y="111760"/>
                        <a:pt x="4357370" y="0"/>
                      </a:cubicBezTo>
                      <a:lnTo>
                        <a:pt x="4645660" y="0"/>
                      </a:lnTo>
                      <a:cubicBezTo>
                        <a:pt x="4645660" y="111760"/>
                        <a:pt x="4735830" y="201930"/>
                        <a:pt x="4847590" y="201930"/>
                      </a:cubicBezTo>
                      <a:cubicBezTo>
                        <a:pt x="4959350" y="201930"/>
                        <a:pt x="5049520" y="111760"/>
                        <a:pt x="5049520" y="0"/>
                      </a:cubicBezTo>
                      <a:lnTo>
                        <a:pt x="5337810" y="0"/>
                      </a:lnTo>
                      <a:cubicBezTo>
                        <a:pt x="5337810" y="111760"/>
                        <a:pt x="5427980" y="201930"/>
                        <a:pt x="5539740" y="201930"/>
                      </a:cubicBezTo>
                      <a:cubicBezTo>
                        <a:pt x="5651500" y="201930"/>
                        <a:pt x="5741670" y="111760"/>
                        <a:pt x="5741670" y="0"/>
                      </a:cubicBezTo>
                      <a:lnTo>
                        <a:pt x="6032500" y="0"/>
                      </a:lnTo>
                      <a:cubicBezTo>
                        <a:pt x="6032500" y="111760"/>
                        <a:pt x="6122670" y="201930"/>
                        <a:pt x="6234430" y="201930"/>
                      </a:cubicBezTo>
                      <a:cubicBezTo>
                        <a:pt x="6346190" y="201930"/>
                        <a:pt x="6436360" y="111760"/>
                        <a:pt x="6436360" y="0"/>
                      </a:cubicBezTo>
                      <a:lnTo>
                        <a:pt x="6724650" y="0"/>
                      </a:lnTo>
                      <a:cubicBezTo>
                        <a:pt x="6724650" y="111760"/>
                        <a:pt x="6814820" y="201930"/>
                        <a:pt x="6926580" y="201930"/>
                      </a:cubicBezTo>
                      <a:cubicBezTo>
                        <a:pt x="7038341" y="201930"/>
                        <a:pt x="7128510" y="111760"/>
                        <a:pt x="7128510" y="0"/>
                      </a:cubicBezTo>
                      <a:lnTo>
                        <a:pt x="7416800" y="0"/>
                      </a:lnTo>
                      <a:cubicBezTo>
                        <a:pt x="7416800" y="111760"/>
                        <a:pt x="7506970" y="201930"/>
                        <a:pt x="7618730" y="201930"/>
                      </a:cubicBezTo>
                      <a:lnTo>
                        <a:pt x="7618730" y="490220"/>
                      </a:lnTo>
                      <a:cubicBezTo>
                        <a:pt x="7506970" y="490220"/>
                        <a:pt x="7416800" y="580390"/>
                        <a:pt x="7416800" y="692150"/>
                      </a:cubicBezTo>
                      <a:cubicBezTo>
                        <a:pt x="7416800" y="803910"/>
                        <a:pt x="7506970" y="894080"/>
                        <a:pt x="7618730" y="894080"/>
                      </a:cubicBezTo>
                      <a:lnTo>
                        <a:pt x="7618730" y="1182370"/>
                      </a:lnTo>
                      <a:cubicBezTo>
                        <a:pt x="7506970" y="1182370"/>
                        <a:pt x="7416800" y="1272540"/>
                        <a:pt x="7416800" y="1384300"/>
                      </a:cubicBezTo>
                      <a:cubicBezTo>
                        <a:pt x="7416800" y="1496060"/>
                        <a:pt x="7508240" y="1587500"/>
                        <a:pt x="7620000" y="1587500"/>
                      </a:cubicBezTo>
                      <a:lnTo>
                        <a:pt x="7620000" y="1875790"/>
                      </a:lnTo>
                      <a:cubicBezTo>
                        <a:pt x="7508240" y="1875790"/>
                        <a:pt x="7418070" y="1965960"/>
                        <a:pt x="7418070" y="2077720"/>
                      </a:cubicBezTo>
                      <a:cubicBezTo>
                        <a:pt x="7418070" y="2189480"/>
                        <a:pt x="7508239" y="2279650"/>
                        <a:pt x="7620000" y="2279650"/>
                      </a:cubicBezTo>
                      <a:lnTo>
                        <a:pt x="7620000" y="2567940"/>
                      </a:lnTo>
                      <a:cubicBezTo>
                        <a:pt x="7508240" y="2567940"/>
                        <a:pt x="7418070" y="2658110"/>
                        <a:pt x="7418070" y="2769870"/>
                      </a:cubicBezTo>
                      <a:cubicBezTo>
                        <a:pt x="7418070" y="2881630"/>
                        <a:pt x="7508240" y="2971800"/>
                        <a:pt x="7620000" y="2971800"/>
                      </a:cubicBezTo>
                      <a:lnTo>
                        <a:pt x="7620000" y="3260090"/>
                      </a:lnTo>
                      <a:cubicBezTo>
                        <a:pt x="7508240" y="3260090"/>
                        <a:pt x="7418070" y="3350260"/>
                        <a:pt x="7418070" y="3462020"/>
                      </a:cubicBezTo>
                      <a:lnTo>
                        <a:pt x="7129780" y="3462020"/>
                      </a:lnTo>
                      <a:cubicBezTo>
                        <a:pt x="7129780" y="3350260"/>
                        <a:pt x="7039610" y="3260090"/>
                        <a:pt x="6927849" y="3260090"/>
                      </a:cubicBezTo>
                      <a:cubicBezTo>
                        <a:pt x="6816089" y="3260090"/>
                        <a:pt x="6725919" y="3350260"/>
                        <a:pt x="6725919" y="3462020"/>
                      </a:cubicBezTo>
                      <a:lnTo>
                        <a:pt x="6437629" y="3462020"/>
                      </a:lnTo>
                      <a:cubicBezTo>
                        <a:pt x="6437629" y="3350260"/>
                        <a:pt x="6347459" y="3260090"/>
                        <a:pt x="6235699" y="3260090"/>
                      </a:cubicBezTo>
                      <a:cubicBezTo>
                        <a:pt x="6123939" y="3260090"/>
                        <a:pt x="6033769" y="3350260"/>
                        <a:pt x="6033769" y="3462020"/>
                      </a:cubicBezTo>
                      <a:lnTo>
                        <a:pt x="5745479" y="3462020"/>
                      </a:lnTo>
                      <a:cubicBezTo>
                        <a:pt x="5745479" y="3350260"/>
                        <a:pt x="5655309" y="3260090"/>
                        <a:pt x="5543549" y="3260090"/>
                      </a:cubicBezTo>
                      <a:cubicBezTo>
                        <a:pt x="5431789" y="3260090"/>
                        <a:pt x="5341619" y="3350260"/>
                        <a:pt x="5341619" y="3462020"/>
                      </a:cubicBezTo>
                      <a:lnTo>
                        <a:pt x="5053329" y="3462020"/>
                      </a:lnTo>
                      <a:cubicBezTo>
                        <a:pt x="5053329" y="3350260"/>
                        <a:pt x="4963159" y="3260090"/>
                        <a:pt x="4851399" y="3260090"/>
                      </a:cubicBezTo>
                      <a:cubicBezTo>
                        <a:pt x="4739639" y="3260090"/>
                        <a:pt x="4649469" y="3350260"/>
                        <a:pt x="4649469" y="3462020"/>
                      </a:cubicBezTo>
                      <a:lnTo>
                        <a:pt x="4361179" y="3462020"/>
                      </a:lnTo>
                      <a:cubicBezTo>
                        <a:pt x="4361179" y="3350260"/>
                        <a:pt x="4271009" y="3260090"/>
                        <a:pt x="4159249" y="3260090"/>
                      </a:cubicBezTo>
                      <a:cubicBezTo>
                        <a:pt x="4047489" y="3260090"/>
                        <a:pt x="3957319" y="3350260"/>
                        <a:pt x="3957319" y="3462020"/>
                      </a:cubicBezTo>
                      <a:lnTo>
                        <a:pt x="3669029" y="3462020"/>
                      </a:lnTo>
                      <a:cubicBezTo>
                        <a:pt x="3669029" y="3350260"/>
                        <a:pt x="3578859" y="3260090"/>
                        <a:pt x="3467099" y="3260090"/>
                      </a:cubicBezTo>
                      <a:cubicBezTo>
                        <a:pt x="3355339" y="3260090"/>
                        <a:pt x="3265169" y="3350260"/>
                        <a:pt x="3265169" y="3462020"/>
                      </a:cubicBezTo>
                      <a:lnTo>
                        <a:pt x="2976879" y="3462020"/>
                      </a:lnTo>
                      <a:cubicBezTo>
                        <a:pt x="2976879" y="3350260"/>
                        <a:pt x="2886709" y="3260090"/>
                        <a:pt x="2774949" y="3260090"/>
                      </a:cubicBezTo>
                      <a:cubicBezTo>
                        <a:pt x="2663189" y="3260090"/>
                        <a:pt x="2573019" y="3350260"/>
                        <a:pt x="2573019" y="3462020"/>
                      </a:cubicBezTo>
                      <a:lnTo>
                        <a:pt x="2284729" y="3462020"/>
                      </a:lnTo>
                      <a:cubicBezTo>
                        <a:pt x="2284729" y="3350260"/>
                        <a:pt x="2194559" y="3260090"/>
                        <a:pt x="2082799" y="3260090"/>
                      </a:cubicBezTo>
                      <a:cubicBezTo>
                        <a:pt x="1971039" y="3260090"/>
                        <a:pt x="1880869" y="3350260"/>
                        <a:pt x="1880869" y="3462020"/>
                      </a:cubicBezTo>
                      <a:lnTo>
                        <a:pt x="1587500" y="3462020"/>
                      </a:lnTo>
                      <a:cubicBezTo>
                        <a:pt x="1587500" y="3350260"/>
                        <a:pt x="1497330" y="3260090"/>
                        <a:pt x="1385570" y="3260090"/>
                      </a:cubicBezTo>
                      <a:cubicBezTo>
                        <a:pt x="1273810" y="3260090"/>
                        <a:pt x="1183640" y="3350260"/>
                        <a:pt x="1183640" y="3462020"/>
                      </a:cubicBezTo>
                      <a:lnTo>
                        <a:pt x="895350" y="3462020"/>
                      </a:lnTo>
                      <a:cubicBezTo>
                        <a:pt x="895350" y="3350260"/>
                        <a:pt x="805180" y="3260090"/>
                        <a:pt x="693420" y="3260090"/>
                      </a:cubicBezTo>
                      <a:cubicBezTo>
                        <a:pt x="581660" y="3260090"/>
                        <a:pt x="491490" y="3350260"/>
                        <a:pt x="491490" y="3462020"/>
                      </a:cubicBezTo>
                      <a:lnTo>
                        <a:pt x="201930" y="3462020"/>
                      </a:lnTo>
                      <a:cubicBezTo>
                        <a:pt x="201930" y="3350260"/>
                        <a:pt x="111760" y="3260090"/>
                        <a:pt x="0" y="3260090"/>
                      </a:cubicBezTo>
                      <a:lnTo>
                        <a:pt x="0" y="2971800"/>
                      </a:lnTo>
                      <a:cubicBezTo>
                        <a:pt x="111760" y="2971800"/>
                        <a:pt x="201930" y="2881630"/>
                        <a:pt x="201930" y="2769870"/>
                      </a:cubicBezTo>
                      <a:cubicBezTo>
                        <a:pt x="201930" y="2658110"/>
                        <a:pt x="111760" y="2567940"/>
                        <a:pt x="0" y="2567940"/>
                      </a:cubicBezTo>
                      <a:lnTo>
                        <a:pt x="0" y="2279650"/>
                      </a:lnTo>
                      <a:cubicBezTo>
                        <a:pt x="111760" y="2279650"/>
                        <a:pt x="201930" y="2189480"/>
                        <a:pt x="201930" y="2077720"/>
                      </a:cubicBezTo>
                      <a:cubicBezTo>
                        <a:pt x="201930" y="1965960"/>
                        <a:pt x="111760" y="1875790"/>
                        <a:pt x="0" y="1875790"/>
                      </a:cubicBezTo>
                      <a:lnTo>
                        <a:pt x="0" y="1587500"/>
                      </a:lnTo>
                      <a:cubicBezTo>
                        <a:pt x="111760" y="1587500"/>
                        <a:pt x="201930" y="1497330"/>
                        <a:pt x="201930" y="1385570"/>
                      </a:cubicBezTo>
                      <a:cubicBezTo>
                        <a:pt x="201930" y="1273810"/>
                        <a:pt x="111760" y="1183640"/>
                        <a:pt x="0" y="1183640"/>
                      </a:cubicBezTo>
                      <a:lnTo>
                        <a:pt x="0" y="895350"/>
                      </a:lnTo>
                      <a:cubicBezTo>
                        <a:pt x="111760" y="895350"/>
                        <a:pt x="201930" y="805180"/>
                        <a:pt x="201930" y="693420"/>
                      </a:cubicBezTo>
                      <a:cubicBezTo>
                        <a:pt x="201930" y="581660"/>
                        <a:pt x="111760" y="490220"/>
                        <a:pt x="0" y="490220"/>
                      </a:cubicBezTo>
                      <a:lnTo>
                        <a:pt x="0" y="201930"/>
                      </a:lnTo>
                      <a:cubicBezTo>
                        <a:pt x="111760" y="201930"/>
                        <a:pt x="201930" y="111760"/>
                        <a:pt x="201930" y="0"/>
                      </a:cubicBezTo>
                      <a:close/>
                    </a:path>
                  </a:pathLst>
                </a:custGeom>
                <a:solidFill>
                  <a:srgbClr val="26071A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" name="Freeform 7">
                  <a:extLst>
                    <a:ext uri="{FF2B5EF4-FFF2-40B4-BE49-F238E27FC236}">
                      <a16:creationId xmlns:a16="http://schemas.microsoft.com/office/drawing/2014/main" id="{2E868475-F3FB-57A8-919E-2CA537F26C03}"/>
                    </a:ext>
                  </a:extLst>
                </p:cNvPr>
                <p:cNvSpPr/>
                <p:nvPr/>
              </p:nvSpPr>
              <p:spPr>
                <a:xfrm>
                  <a:off x="1182948" y="4535099"/>
                  <a:ext cx="6878320" cy="27216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78320" h="2721610">
                      <a:moveTo>
                        <a:pt x="0" y="0"/>
                      </a:moveTo>
                      <a:lnTo>
                        <a:pt x="0" y="2721610"/>
                      </a:lnTo>
                      <a:lnTo>
                        <a:pt x="6878320" y="2721610"/>
                      </a:lnTo>
                      <a:lnTo>
                        <a:pt x="6878320" y="0"/>
                      </a:lnTo>
                      <a:lnTo>
                        <a:pt x="0" y="0"/>
                      </a:lnTo>
                      <a:close/>
                      <a:moveTo>
                        <a:pt x="113030" y="2608580"/>
                      </a:moveTo>
                      <a:lnTo>
                        <a:pt x="113030" y="113030"/>
                      </a:lnTo>
                      <a:lnTo>
                        <a:pt x="6765290" y="113030"/>
                      </a:lnTo>
                      <a:lnTo>
                        <a:pt x="6765290" y="2608580"/>
                      </a:lnTo>
                      <a:lnTo>
                        <a:pt x="113030" y="2608580"/>
                      </a:lnTo>
                      <a:close/>
                    </a:path>
                  </a:pathLst>
                </a:custGeom>
                <a:solidFill>
                  <a:srgbClr val="FBD776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pic>
          <p:nvPicPr>
            <p:cNvPr id="18" name="Picture 17" descr="A computer screen with text&#10;&#10;AI-generated content may be incorrect.">
              <a:extLst>
                <a:ext uri="{FF2B5EF4-FFF2-40B4-BE49-F238E27FC236}">
                  <a16:creationId xmlns:a16="http://schemas.microsoft.com/office/drawing/2014/main" id="{DC4B9585-08CF-5749-6CDD-DEC08A5BA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2932981" y="-5158370"/>
              <a:ext cx="12192000" cy="42351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410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7.40741E-7 L 0.01497 -0.380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20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53 0.04699 L 0.15508 0.04699 C 0.23334 0.04699 0.32995 -0.26181 0.32995 -0.51204 L 0.32995 -1.0713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74" y="-5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7.40741E-7 L 0.23151 -7.40741E-7 C 0.33529 -7.40741E-7 0.46315 0.27616 0.46315 0.5 L 0.46315 1 " pathEditMode="relative" rAng="0" ptsTypes="AAAA">
                                      <p:cBhvr>
                                        <p:cTn id="1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51" y="5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A8BF8-2AE8-A02D-9469-2971C15B1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DDD1435E-789C-C851-CEB9-523299A7C9E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8EC05F-4691-ACCD-3E84-37A0868096F3}"/>
              </a:ext>
            </a:extLst>
          </p:cNvPr>
          <p:cNvGrpSpPr/>
          <p:nvPr/>
        </p:nvGrpSpPr>
        <p:grpSpPr>
          <a:xfrm>
            <a:off x="1866900" y="53316"/>
            <a:ext cx="9004300" cy="6751368"/>
            <a:chOff x="1524000" y="0"/>
            <a:chExt cx="9004300" cy="6751368"/>
          </a:xfrm>
        </p:grpSpPr>
        <p:pic>
          <p:nvPicPr>
            <p:cNvPr id="18" name="Picture 17" descr="A screenshot of a computer program&#10;&#10;AI-generated content may be incorrect.">
              <a:extLst>
                <a:ext uri="{FF2B5EF4-FFF2-40B4-BE49-F238E27FC236}">
                  <a16:creationId xmlns:a16="http://schemas.microsoft.com/office/drawing/2014/main" id="{69C31C74-106C-94C4-92BD-408922B3D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09797" y="961552"/>
              <a:ext cx="7868015" cy="4941127"/>
            </a:xfrm>
            <a:prstGeom prst="rect">
              <a:avLst/>
            </a:prstGeom>
          </p:spPr>
        </p:pic>
        <p:grpSp>
          <p:nvGrpSpPr>
            <p:cNvPr id="2" name="Group 4">
              <a:extLst>
                <a:ext uri="{FF2B5EF4-FFF2-40B4-BE49-F238E27FC236}">
                  <a16:creationId xmlns:a16="http://schemas.microsoft.com/office/drawing/2014/main" id="{C4A44E66-47D7-82B9-F16D-FBB679DF90D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24000" y="0"/>
              <a:ext cx="9004300" cy="6751368"/>
              <a:chOff x="812108" y="4139999"/>
              <a:chExt cx="7620000" cy="3462020"/>
            </a:xfrm>
          </p:grpSpPr>
          <p:sp>
            <p:nvSpPr>
              <p:cNvPr id="3" name="Freeform 6">
                <a:extLst>
                  <a:ext uri="{FF2B5EF4-FFF2-40B4-BE49-F238E27FC236}">
                    <a16:creationId xmlns:a16="http://schemas.microsoft.com/office/drawing/2014/main" id="{2944D5D2-BBF6-ACEF-2756-1196F03902E7}"/>
                  </a:ext>
                </a:extLst>
              </p:cNvPr>
              <p:cNvSpPr/>
              <p:nvPr/>
            </p:nvSpPr>
            <p:spPr>
              <a:xfrm>
                <a:off x="812108" y="4139999"/>
                <a:ext cx="7620000" cy="3462020"/>
              </a:xfrm>
              <a:custGeom>
                <a:avLst/>
                <a:gdLst/>
                <a:ahLst/>
                <a:cxnLst/>
                <a:rect l="l" t="t" r="r" b="b"/>
                <a:pathLst>
                  <a:path w="7620000" h="3462020">
                    <a:moveTo>
                      <a:pt x="388620" y="388620"/>
                    </a:moveTo>
                    <a:lnTo>
                      <a:pt x="388620" y="3074670"/>
                    </a:lnTo>
                    <a:lnTo>
                      <a:pt x="7231380" y="3074670"/>
                    </a:lnTo>
                    <a:lnTo>
                      <a:pt x="7231380" y="388620"/>
                    </a:lnTo>
                    <a:lnTo>
                      <a:pt x="388620" y="388620"/>
                    </a:lnTo>
                    <a:close/>
                    <a:moveTo>
                      <a:pt x="201930" y="0"/>
                    </a:moveTo>
                    <a:lnTo>
                      <a:pt x="490220" y="0"/>
                    </a:lnTo>
                    <a:cubicBezTo>
                      <a:pt x="490220" y="111760"/>
                      <a:pt x="580390" y="201930"/>
                      <a:pt x="692150" y="201930"/>
                    </a:cubicBezTo>
                    <a:cubicBezTo>
                      <a:pt x="803910" y="201930"/>
                      <a:pt x="895350" y="111760"/>
                      <a:pt x="895350" y="0"/>
                    </a:cubicBezTo>
                    <a:lnTo>
                      <a:pt x="1183640" y="0"/>
                    </a:lnTo>
                    <a:cubicBezTo>
                      <a:pt x="1183640" y="111760"/>
                      <a:pt x="1273810" y="201930"/>
                      <a:pt x="1385570" y="201930"/>
                    </a:cubicBezTo>
                    <a:cubicBezTo>
                      <a:pt x="1497330" y="201930"/>
                      <a:pt x="1587500" y="111760"/>
                      <a:pt x="1587500" y="0"/>
                    </a:cubicBezTo>
                    <a:lnTo>
                      <a:pt x="1875790" y="0"/>
                    </a:lnTo>
                    <a:cubicBezTo>
                      <a:pt x="1875790" y="111760"/>
                      <a:pt x="1965960" y="201930"/>
                      <a:pt x="2077720" y="201930"/>
                    </a:cubicBezTo>
                    <a:cubicBezTo>
                      <a:pt x="2189480" y="201930"/>
                      <a:pt x="2279650" y="111760"/>
                      <a:pt x="2279650" y="0"/>
                    </a:cubicBezTo>
                    <a:lnTo>
                      <a:pt x="2567940" y="0"/>
                    </a:lnTo>
                    <a:cubicBezTo>
                      <a:pt x="2567940" y="111760"/>
                      <a:pt x="2658110" y="201930"/>
                      <a:pt x="2769870" y="201930"/>
                    </a:cubicBezTo>
                    <a:cubicBezTo>
                      <a:pt x="2881630" y="201930"/>
                      <a:pt x="2973070" y="111760"/>
                      <a:pt x="2973070" y="0"/>
                    </a:cubicBezTo>
                    <a:lnTo>
                      <a:pt x="3261360" y="0"/>
                    </a:lnTo>
                    <a:cubicBezTo>
                      <a:pt x="3261360" y="111760"/>
                      <a:pt x="3351530" y="201930"/>
                      <a:pt x="3463290" y="201930"/>
                    </a:cubicBezTo>
                    <a:cubicBezTo>
                      <a:pt x="3575050" y="201930"/>
                      <a:pt x="3665220" y="111760"/>
                      <a:pt x="3665220" y="0"/>
                    </a:cubicBezTo>
                    <a:lnTo>
                      <a:pt x="3953510" y="0"/>
                    </a:lnTo>
                    <a:cubicBezTo>
                      <a:pt x="3953510" y="111760"/>
                      <a:pt x="4043680" y="201930"/>
                      <a:pt x="4155440" y="201930"/>
                    </a:cubicBezTo>
                    <a:cubicBezTo>
                      <a:pt x="4267200" y="201930"/>
                      <a:pt x="4357370" y="111760"/>
                      <a:pt x="4357370" y="0"/>
                    </a:cubicBezTo>
                    <a:lnTo>
                      <a:pt x="4645660" y="0"/>
                    </a:lnTo>
                    <a:cubicBezTo>
                      <a:pt x="4645660" y="111760"/>
                      <a:pt x="4735830" y="201930"/>
                      <a:pt x="4847590" y="201930"/>
                    </a:cubicBezTo>
                    <a:cubicBezTo>
                      <a:pt x="4959350" y="201930"/>
                      <a:pt x="5049520" y="111760"/>
                      <a:pt x="5049520" y="0"/>
                    </a:cubicBezTo>
                    <a:lnTo>
                      <a:pt x="5337810" y="0"/>
                    </a:lnTo>
                    <a:cubicBezTo>
                      <a:pt x="5337810" y="111760"/>
                      <a:pt x="5427980" y="201930"/>
                      <a:pt x="5539740" y="201930"/>
                    </a:cubicBezTo>
                    <a:cubicBezTo>
                      <a:pt x="5651500" y="201930"/>
                      <a:pt x="5741670" y="111760"/>
                      <a:pt x="5741670" y="0"/>
                    </a:cubicBezTo>
                    <a:lnTo>
                      <a:pt x="6032500" y="0"/>
                    </a:lnTo>
                    <a:cubicBezTo>
                      <a:pt x="6032500" y="111760"/>
                      <a:pt x="6122670" y="201930"/>
                      <a:pt x="6234430" y="201930"/>
                    </a:cubicBezTo>
                    <a:cubicBezTo>
                      <a:pt x="6346190" y="201930"/>
                      <a:pt x="6436360" y="111760"/>
                      <a:pt x="6436360" y="0"/>
                    </a:cubicBezTo>
                    <a:lnTo>
                      <a:pt x="6724650" y="0"/>
                    </a:lnTo>
                    <a:cubicBezTo>
                      <a:pt x="6724650" y="111760"/>
                      <a:pt x="6814820" y="201930"/>
                      <a:pt x="6926580" y="201930"/>
                    </a:cubicBezTo>
                    <a:cubicBezTo>
                      <a:pt x="7038341" y="201930"/>
                      <a:pt x="7128510" y="111760"/>
                      <a:pt x="7128510" y="0"/>
                    </a:cubicBezTo>
                    <a:lnTo>
                      <a:pt x="7416800" y="0"/>
                    </a:lnTo>
                    <a:cubicBezTo>
                      <a:pt x="7416800" y="111760"/>
                      <a:pt x="7506970" y="201930"/>
                      <a:pt x="7618730" y="201930"/>
                    </a:cubicBezTo>
                    <a:lnTo>
                      <a:pt x="7618730" y="490220"/>
                    </a:lnTo>
                    <a:cubicBezTo>
                      <a:pt x="7506970" y="490220"/>
                      <a:pt x="7416800" y="580390"/>
                      <a:pt x="7416800" y="692150"/>
                    </a:cubicBezTo>
                    <a:cubicBezTo>
                      <a:pt x="7416800" y="803910"/>
                      <a:pt x="7506970" y="894080"/>
                      <a:pt x="7618730" y="894080"/>
                    </a:cubicBezTo>
                    <a:lnTo>
                      <a:pt x="7618730" y="1182370"/>
                    </a:lnTo>
                    <a:cubicBezTo>
                      <a:pt x="7506970" y="1182370"/>
                      <a:pt x="7416800" y="1272540"/>
                      <a:pt x="7416800" y="1384300"/>
                    </a:cubicBezTo>
                    <a:cubicBezTo>
                      <a:pt x="7416800" y="1496060"/>
                      <a:pt x="7508240" y="1587500"/>
                      <a:pt x="7620000" y="1587500"/>
                    </a:cubicBezTo>
                    <a:lnTo>
                      <a:pt x="7620000" y="1875790"/>
                    </a:lnTo>
                    <a:cubicBezTo>
                      <a:pt x="7508240" y="1875790"/>
                      <a:pt x="7418070" y="1965960"/>
                      <a:pt x="7418070" y="2077720"/>
                    </a:cubicBezTo>
                    <a:cubicBezTo>
                      <a:pt x="7418070" y="2189480"/>
                      <a:pt x="7508239" y="2279650"/>
                      <a:pt x="7620000" y="2279650"/>
                    </a:cubicBezTo>
                    <a:lnTo>
                      <a:pt x="7620000" y="2567940"/>
                    </a:lnTo>
                    <a:cubicBezTo>
                      <a:pt x="7508240" y="2567940"/>
                      <a:pt x="7418070" y="2658110"/>
                      <a:pt x="7418070" y="2769870"/>
                    </a:cubicBezTo>
                    <a:cubicBezTo>
                      <a:pt x="7418070" y="2881630"/>
                      <a:pt x="7508240" y="2971800"/>
                      <a:pt x="7620000" y="2971800"/>
                    </a:cubicBezTo>
                    <a:lnTo>
                      <a:pt x="7620000" y="3260090"/>
                    </a:lnTo>
                    <a:cubicBezTo>
                      <a:pt x="7508240" y="3260090"/>
                      <a:pt x="7418070" y="3350260"/>
                      <a:pt x="7418070" y="3462020"/>
                    </a:cubicBezTo>
                    <a:lnTo>
                      <a:pt x="7129780" y="3462020"/>
                    </a:lnTo>
                    <a:cubicBezTo>
                      <a:pt x="7129780" y="3350260"/>
                      <a:pt x="7039610" y="3260090"/>
                      <a:pt x="6927849" y="3260090"/>
                    </a:cubicBezTo>
                    <a:cubicBezTo>
                      <a:pt x="6816089" y="3260090"/>
                      <a:pt x="6725919" y="3350260"/>
                      <a:pt x="6725919" y="3462020"/>
                    </a:cubicBezTo>
                    <a:lnTo>
                      <a:pt x="6437629" y="3462020"/>
                    </a:lnTo>
                    <a:cubicBezTo>
                      <a:pt x="6437629" y="3350260"/>
                      <a:pt x="6347459" y="3260090"/>
                      <a:pt x="6235699" y="3260090"/>
                    </a:cubicBezTo>
                    <a:cubicBezTo>
                      <a:pt x="6123939" y="3260090"/>
                      <a:pt x="6033769" y="3350260"/>
                      <a:pt x="6033769" y="3462020"/>
                    </a:cubicBezTo>
                    <a:lnTo>
                      <a:pt x="5745479" y="3462020"/>
                    </a:lnTo>
                    <a:cubicBezTo>
                      <a:pt x="5745479" y="3350260"/>
                      <a:pt x="5655309" y="3260090"/>
                      <a:pt x="5543549" y="3260090"/>
                    </a:cubicBezTo>
                    <a:cubicBezTo>
                      <a:pt x="5431789" y="3260090"/>
                      <a:pt x="5341619" y="3350260"/>
                      <a:pt x="5341619" y="3462020"/>
                    </a:cubicBezTo>
                    <a:lnTo>
                      <a:pt x="5053329" y="3462020"/>
                    </a:lnTo>
                    <a:cubicBezTo>
                      <a:pt x="5053329" y="3350260"/>
                      <a:pt x="4963159" y="3260090"/>
                      <a:pt x="4851399" y="3260090"/>
                    </a:cubicBezTo>
                    <a:cubicBezTo>
                      <a:pt x="4739639" y="3260090"/>
                      <a:pt x="4649469" y="3350260"/>
                      <a:pt x="4649469" y="3462020"/>
                    </a:cubicBezTo>
                    <a:lnTo>
                      <a:pt x="4361179" y="3462020"/>
                    </a:lnTo>
                    <a:cubicBezTo>
                      <a:pt x="4361179" y="3350260"/>
                      <a:pt x="4271009" y="3260090"/>
                      <a:pt x="4159249" y="3260090"/>
                    </a:cubicBezTo>
                    <a:cubicBezTo>
                      <a:pt x="4047489" y="3260090"/>
                      <a:pt x="3957319" y="3350260"/>
                      <a:pt x="3957319" y="3462020"/>
                    </a:cubicBezTo>
                    <a:lnTo>
                      <a:pt x="3669029" y="3462020"/>
                    </a:lnTo>
                    <a:cubicBezTo>
                      <a:pt x="3669029" y="3350260"/>
                      <a:pt x="3578859" y="3260090"/>
                      <a:pt x="3467099" y="3260090"/>
                    </a:cubicBezTo>
                    <a:cubicBezTo>
                      <a:pt x="3355339" y="3260090"/>
                      <a:pt x="3265169" y="3350260"/>
                      <a:pt x="3265169" y="3462020"/>
                    </a:cubicBezTo>
                    <a:lnTo>
                      <a:pt x="2976879" y="3462020"/>
                    </a:lnTo>
                    <a:cubicBezTo>
                      <a:pt x="2976879" y="3350260"/>
                      <a:pt x="2886709" y="3260090"/>
                      <a:pt x="2774949" y="3260090"/>
                    </a:cubicBezTo>
                    <a:cubicBezTo>
                      <a:pt x="2663189" y="3260090"/>
                      <a:pt x="2573019" y="3350260"/>
                      <a:pt x="2573019" y="3462020"/>
                    </a:cubicBezTo>
                    <a:lnTo>
                      <a:pt x="2284729" y="3462020"/>
                    </a:lnTo>
                    <a:cubicBezTo>
                      <a:pt x="2284729" y="3350260"/>
                      <a:pt x="2194559" y="3260090"/>
                      <a:pt x="2082799" y="3260090"/>
                    </a:cubicBezTo>
                    <a:cubicBezTo>
                      <a:pt x="1971039" y="3260090"/>
                      <a:pt x="1880869" y="3350260"/>
                      <a:pt x="1880869" y="3462020"/>
                    </a:cubicBezTo>
                    <a:lnTo>
                      <a:pt x="1587500" y="3462020"/>
                    </a:lnTo>
                    <a:cubicBezTo>
                      <a:pt x="1587500" y="3350260"/>
                      <a:pt x="1497330" y="3260090"/>
                      <a:pt x="1385570" y="3260090"/>
                    </a:cubicBezTo>
                    <a:cubicBezTo>
                      <a:pt x="1273810" y="3260090"/>
                      <a:pt x="1183640" y="3350260"/>
                      <a:pt x="1183640" y="3462020"/>
                    </a:cubicBezTo>
                    <a:lnTo>
                      <a:pt x="895350" y="3462020"/>
                    </a:lnTo>
                    <a:cubicBezTo>
                      <a:pt x="895350" y="3350260"/>
                      <a:pt x="805180" y="3260090"/>
                      <a:pt x="693420" y="3260090"/>
                    </a:cubicBezTo>
                    <a:cubicBezTo>
                      <a:pt x="581660" y="3260090"/>
                      <a:pt x="491490" y="3350260"/>
                      <a:pt x="491490" y="3462020"/>
                    </a:cubicBezTo>
                    <a:lnTo>
                      <a:pt x="201930" y="3462020"/>
                    </a:lnTo>
                    <a:cubicBezTo>
                      <a:pt x="201930" y="3350260"/>
                      <a:pt x="111760" y="3260090"/>
                      <a:pt x="0" y="3260090"/>
                    </a:cubicBezTo>
                    <a:lnTo>
                      <a:pt x="0" y="2971800"/>
                    </a:lnTo>
                    <a:cubicBezTo>
                      <a:pt x="111760" y="2971800"/>
                      <a:pt x="201930" y="2881630"/>
                      <a:pt x="201930" y="2769870"/>
                    </a:cubicBezTo>
                    <a:cubicBezTo>
                      <a:pt x="201930" y="2658110"/>
                      <a:pt x="111760" y="2567940"/>
                      <a:pt x="0" y="2567940"/>
                    </a:cubicBezTo>
                    <a:lnTo>
                      <a:pt x="0" y="2279650"/>
                    </a:lnTo>
                    <a:cubicBezTo>
                      <a:pt x="111760" y="2279650"/>
                      <a:pt x="201930" y="2189480"/>
                      <a:pt x="201930" y="2077720"/>
                    </a:cubicBezTo>
                    <a:cubicBezTo>
                      <a:pt x="201930" y="1965960"/>
                      <a:pt x="111760" y="1875790"/>
                      <a:pt x="0" y="1875790"/>
                    </a:cubicBezTo>
                    <a:lnTo>
                      <a:pt x="0" y="1587500"/>
                    </a:lnTo>
                    <a:cubicBezTo>
                      <a:pt x="111760" y="1587500"/>
                      <a:pt x="201930" y="1497330"/>
                      <a:pt x="201930" y="1385570"/>
                    </a:cubicBezTo>
                    <a:cubicBezTo>
                      <a:pt x="201930" y="1273810"/>
                      <a:pt x="111760" y="1183640"/>
                      <a:pt x="0" y="1183640"/>
                    </a:cubicBezTo>
                    <a:lnTo>
                      <a:pt x="0" y="895350"/>
                    </a:lnTo>
                    <a:cubicBezTo>
                      <a:pt x="111760" y="895350"/>
                      <a:pt x="201930" y="805180"/>
                      <a:pt x="201930" y="693420"/>
                    </a:cubicBezTo>
                    <a:cubicBezTo>
                      <a:pt x="201930" y="581660"/>
                      <a:pt x="111760" y="490220"/>
                      <a:pt x="0" y="490220"/>
                    </a:cubicBezTo>
                    <a:lnTo>
                      <a:pt x="0" y="201930"/>
                    </a:lnTo>
                    <a:cubicBezTo>
                      <a:pt x="111760" y="201930"/>
                      <a:pt x="201930" y="111760"/>
                      <a:pt x="201930" y="0"/>
                    </a:cubicBezTo>
                    <a:close/>
                  </a:path>
                </a:pathLst>
              </a:custGeom>
              <a:solidFill>
                <a:srgbClr val="26071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Freeform 7">
                <a:extLst>
                  <a:ext uri="{FF2B5EF4-FFF2-40B4-BE49-F238E27FC236}">
                    <a16:creationId xmlns:a16="http://schemas.microsoft.com/office/drawing/2014/main" id="{578F697F-DA61-0CAA-B024-613A661AB638}"/>
                  </a:ext>
                </a:extLst>
              </p:cNvPr>
              <p:cNvSpPr/>
              <p:nvPr/>
            </p:nvSpPr>
            <p:spPr>
              <a:xfrm>
                <a:off x="1182948" y="4535099"/>
                <a:ext cx="6878320" cy="2721610"/>
              </a:xfrm>
              <a:custGeom>
                <a:avLst/>
                <a:gdLst/>
                <a:ahLst/>
                <a:cxnLst/>
                <a:rect l="l" t="t" r="r" b="b"/>
                <a:pathLst>
                  <a:path w="6878320" h="2721610">
                    <a:moveTo>
                      <a:pt x="0" y="0"/>
                    </a:moveTo>
                    <a:lnTo>
                      <a:pt x="0" y="2721610"/>
                    </a:lnTo>
                    <a:lnTo>
                      <a:pt x="6878320" y="2721610"/>
                    </a:lnTo>
                    <a:lnTo>
                      <a:pt x="6878320" y="0"/>
                    </a:lnTo>
                    <a:lnTo>
                      <a:pt x="0" y="0"/>
                    </a:lnTo>
                    <a:close/>
                    <a:moveTo>
                      <a:pt x="113030" y="2608580"/>
                    </a:moveTo>
                    <a:lnTo>
                      <a:pt x="113030" y="113030"/>
                    </a:lnTo>
                    <a:lnTo>
                      <a:pt x="6765290" y="113030"/>
                    </a:lnTo>
                    <a:lnTo>
                      <a:pt x="6765290" y="2608580"/>
                    </a:lnTo>
                    <a:lnTo>
                      <a:pt x="113030" y="2608580"/>
                    </a:lnTo>
                    <a:close/>
                  </a:path>
                </a:pathLst>
              </a:custGeom>
              <a:solidFill>
                <a:srgbClr val="FBD77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7" name="Freeform 11">
            <a:extLst>
              <a:ext uri="{FF2B5EF4-FFF2-40B4-BE49-F238E27FC236}">
                <a16:creationId xmlns:a16="http://schemas.microsoft.com/office/drawing/2014/main" id="{7DA638F4-B73B-A792-A17C-2AA536642517}"/>
              </a:ext>
            </a:extLst>
          </p:cNvPr>
          <p:cNvSpPr/>
          <p:nvPr/>
        </p:nvSpPr>
        <p:spPr>
          <a:xfrm rot="783597">
            <a:off x="10023840" y="4052079"/>
            <a:ext cx="2262236" cy="2777299"/>
          </a:xfrm>
          <a:custGeom>
            <a:avLst/>
            <a:gdLst/>
            <a:ahLst/>
            <a:cxnLst/>
            <a:rect l="l" t="t" r="r" b="b"/>
            <a:pathLst>
              <a:path w="2262236" h="2777299">
                <a:moveTo>
                  <a:pt x="0" y="0"/>
                </a:moveTo>
                <a:lnTo>
                  <a:pt x="2262236" y="0"/>
                </a:lnTo>
                <a:lnTo>
                  <a:pt x="2262236" y="2777299"/>
                </a:lnTo>
                <a:lnTo>
                  <a:pt x="0" y="27772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99DCE70F-1412-1F0F-99EB-2CA167BB7B79}"/>
              </a:ext>
            </a:extLst>
          </p:cNvPr>
          <p:cNvSpPr/>
          <p:nvPr/>
        </p:nvSpPr>
        <p:spPr>
          <a:xfrm rot="783597">
            <a:off x="779" y="-94027"/>
            <a:ext cx="2262236" cy="2777299"/>
          </a:xfrm>
          <a:custGeom>
            <a:avLst/>
            <a:gdLst/>
            <a:ahLst/>
            <a:cxnLst/>
            <a:rect l="l" t="t" r="r" b="b"/>
            <a:pathLst>
              <a:path w="2262236" h="2777299">
                <a:moveTo>
                  <a:pt x="0" y="0"/>
                </a:moveTo>
                <a:lnTo>
                  <a:pt x="2262236" y="0"/>
                </a:lnTo>
                <a:lnTo>
                  <a:pt x="2262236" y="2777299"/>
                </a:lnTo>
                <a:lnTo>
                  <a:pt x="0" y="27772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4E8B5211-320F-88E0-C8E0-469816D9BC5C}"/>
              </a:ext>
            </a:extLst>
          </p:cNvPr>
          <p:cNvSpPr/>
          <p:nvPr/>
        </p:nvSpPr>
        <p:spPr>
          <a:xfrm flipH="1">
            <a:off x="10121900" y="-522456"/>
            <a:ext cx="3314700" cy="2585900"/>
          </a:xfrm>
          <a:custGeom>
            <a:avLst/>
            <a:gdLst/>
            <a:ahLst/>
            <a:cxnLst/>
            <a:rect l="l" t="t" r="r" b="b"/>
            <a:pathLst>
              <a:path w="5348530" h="5074418">
                <a:moveTo>
                  <a:pt x="0" y="0"/>
                </a:moveTo>
                <a:lnTo>
                  <a:pt x="5348531" y="0"/>
                </a:lnTo>
                <a:lnTo>
                  <a:pt x="5348531" y="5074418"/>
                </a:lnTo>
                <a:lnTo>
                  <a:pt x="0" y="50744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5F624EA3-FECD-CFFC-BBCB-56AC9CDD28A3}"/>
              </a:ext>
            </a:extLst>
          </p:cNvPr>
          <p:cNvSpPr/>
          <p:nvPr/>
        </p:nvSpPr>
        <p:spPr>
          <a:xfrm rot="21171042">
            <a:off x="-322702" y="2714709"/>
            <a:ext cx="2512304" cy="7941190"/>
          </a:xfrm>
          <a:custGeom>
            <a:avLst/>
            <a:gdLst/>
            <a:ahLst/>
            <a:cxnLst/>
            <a:rect l="l" t="t" r="r" b="b"/>
            <a:pathLst>
              <a:path w="2512304" h="7941190">
                <a:moveTo>
                  <a:pt x="0" y="0"/>
                </a:moveTo>
                <a:lnTo>
                  <a:pt x="2512304" y="0"/>
                </a:lnTo>
                <a:lnTo>
                  <a:pt x="2512304" y="7941191"/>
                </a:lnTo>
                <a:lnTo>
                  <a:pt x="0" y="79411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827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ADD3B-947E-FB8C-E2F9-77E682F34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DAB5CB36-B8BF-5450-4B27-0C02E5C67F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343B3F-D3C3-BC53-C27B-66B7BFF546E4}"/>
              </a:ext>
            </a:extLst>
          </p:cNvPr>
          <p:cNvGrpSpPr/>
          <p:nvPr/>
        </p:nvGrpSpPr>
        <p:grpSpPr>
          <a:xfrm>
            <a:off x="223646" y="519198"/>
            <a:ext cx="3378180" cy="1512191"/>
            <a:chOff x="-3593431" y="455030"/>
            <a:chExt cx="3378180" cy="151219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6871974-BA46-A869-1C56-1B7A41DA25C9}"/>
                </a:ext>
              </a:extLst>
            </p:cNvPr>
            <p:cNvSpPr>
              <a:spLocks/>
            </p:cNvSpPr>
            <p:nvPr/>
          </p:nvSpPr>
          <p:spPr>
            <a:xfrm>
              <a:off x="-3593431" y="721895"/>
              <a:ext cx="3378180" cy="1245326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04B90453-8720-C0EB-1FD5-250EE4ED70DC}"/>
                </a:ext>
              </a:extLst>
            </p:cNvPr>
            <p:cNvSpPr>
              <a:spLocks noGrp="1"/>
            </p:cNvSpPr>
            <p:nvPr>
              <p:ph type="title"/>
            </p:nvPr>
          </p:nvSpPr>
          <p:spPr>
            <a:xfrm rot="544280">
              <a:off x="-3117412" y="455030"/>
              <a:ext cx="2472576" cy="1325562"/>
            </a:xfrm>
          </p:spPr>
          <p:txBody>
            <a:bodyPr/>
            <a:lstStyle/>
            <a:p>
              <a:r>
                <a:rPr lang="en-US">
                  <a:solidFill>
                    <a:srgbClr val="FBD776"/>
                  </a:solidFill>
                </a:rPr>
                <a:t>DB Code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F3D0FEE-E854-8ADA-9A1A-4F57E0154461}"/>
              </a:ext>
            </a:extLst>
          </p:cNvPr>
          <p:cNvGrpSpPr/>
          <p:nvPr/>
        </p:nvGrpSpPr>
        <p:grpSpPr>
          <a:xfrm>
            <a:off x="562862" y="1749415"/>
            <a:ext cx="3023156" cy="1796853"/>
            <a:chOff x="-2703870" y="1987192"/>
            <a:chExt cx="3023156" cy="179685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1D66DC2-4C9D-68B9-496E-A123D1D44FFE}"/>
                </a:ext>
              </a:extLst>
            </p:cNvPr>
            <p:cNvSpPr/>
            <p:nvPr/>
          </p:nvSpPr>
          <p:spPr>
            <a:xfrm>
              <a:off x="-2703870" y="2538719"/>
              <a:ext cx="2285387" cy="1245326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BD776"/>
                </a:solidFill>
              </a:endParaRP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F00CC517-DF50-2FEA-9124-5E1BEE3FE42A}"/>
                </a:ext>
              </a:extLst>
            </p:cNvPr>
            <p:cNvSpPr txBox="1">
              <a:spLocks/>
            </p:cNvSpPr>
            <p:nvPr/>
          </p:nvSpPr>
          <p:spPr>
            <a:xfrm rot="20875050">
              <a:off x="-2368542" y="1987192"/>
              <a:ext cx="2687828" cy="13255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 spc="-5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>
                  <a:solidFill>
                    <a:srgbClr val="FBD776"/>
                  </a:solidFill>
                </a:rPr>
                <a:t>Logic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0EEFEE-DEA5-E283-5875-A76D50671014}"/>
              </a:ext>
            </a:extLst>
          </p:cNvPr>
          <p:cNvGrpSpPr/>
          <p:nvPr/>
        </p:nvGrpSpPr>
        <p:grpSpPr>
          <a:xfrm>
            <a:off x="3762247" y="839671"/>
            <a:ext cx="8269332" cy="5888749"/>
            <a:chOff x="3136605" y="-829340"/>
            <a:chExt cx="9409814" cy="7108374"/>
          </a:xfrm>
        </p:grpSpPr>
        <p:pic>
          <p:nvPicPr>
            <p:cNvPr id="8" name="Picture 7" descr="A screenshot of a computer program&#10;&#10;AI-generated content may be incorrect.">
              <a:extLst>
                <a:ext uri="{FF2B5EF4-FFF2-40B4-BE49-F238E27FC236}">
                  <a16:creationId xmlns:a16="http://schemas.microsoft.com/office/drawing/2014/main" id="{47A88583-2615-40F9-906C-E2DF8A2F4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34448" y="217714"/>
              <a:ext cx="8217416" cy="5105401"/>
            </a:xfrm>
            <a:prstGeom prst="rect">
              <a:avLst/>
            </a:prstGeom>
          </p:spPr>
        </p:pic>
        <p:grpSp>
          <p:nvGrpSpPr>
            <p:cNvPr id="11" name="Group 4">
              <a:extLst>
                <a:ext uri="{FF2B5EF4-FFF2-40B4-BE49-F238E27FC236}">
                  <a16:creationId xmlns:a16="http://schemas.microsoft.com/office/drawing/2014/main" id="{B2C1B4C9-9702-62CA-07BD-3FEA1E520FD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36605" y="-829340"/>
              <a:ext cx="9409814" cy="7108374"/>
              <a:chOff x="812108" y="4139999"/>
              <a:chExt cx="7620000" cy="3462020"/>
            </a:xfrm>
          </p:grpSpPr>
          <p:sp>
            <p:nvSpPr>
              <p:cNvPr id="12" name="Freeform 6">
                <a:extLst>
                  <a:ext uri="{FF2B5EF4-FFF2-40B4-BE49-F238E27FC236}">
                    <a16:creationId xmlns:a16="http://schemas.microsoft.com/office/drawing/2014/main" id="{4F39B94C-D60B-78E9-8332-1B0DECA6514E}"/>
                  </a:ext>
                </a:extLst>
              </p:cNvPr>
              <p:cNvSpPr/>
              <p:nvPr/>
            </p:nvSpPr>
            <p:spPr>
              <a:xfrm>
                <a:off x="812108" y="4139999"/>
                <a:ext cx="7620000" cy="3462020"/>
              </a:xfrm>
              <a:custGeom>
                <a:avLst/>
                <a:gdLst/>
                <a:ahLst/>
                <a:cxnLst/>
                <a:rect l="l" t="t" r="r" b="b"/>
                <a:pathLst>
                  <a:path w="7620000" h="3462020">
                    <a:moveTo>
                      <a:pt x="388620" y="388620"/>
                    </a:moveTo>
                    <a:lnTo>
                      <a:pt x="388620" y="3074670"/>
                    </a:lnTo>
                    <a:lnTo>
                      <a:pt x="7231380" y="3074670"/>
                    </a:lnTo>
                    <a:lnTo>
                      <a:pt x="7231380" y="388620"/>
                    </a:lnTo>
                    <a:lnTo>
                      <a:pt x="388620" y="388620"/>
                    </a:lnTo>
                    <a:close/>
                    <a:moveTo>
                      <a:pt x="201930" y="0"/>
                    </a:moveTo>
                    <a:lnTo>
                      <a:pt x="490220" y="0"/>
                    </a:lnTo>
                    <a:cubicBezTo>
                      <a:pt x="490220" y="111760"/>
                      <a:pt x="580390" y="201930"/>
                      <a:pt x="692150" y="201930"/>
                    </a:cubicBezTo>
                    <a:cubicBezTo>
                      <a:pt x="803910" y="201930"/>
                      <a:pt x="895350" y="111760"/>
                      <a:pt x="895350" y="0"/>
                    </a:cubicBezTo>
                    <a:lnTo>
                      <a:pt x="1183640" y="0"/>
                    </a:lnTo>
                    <a:cubicBezTo>
                      <a:pt x="1183640" y="111760"/>
                      <a:pt x="1273810" y="201930"/>
                      <a:pt x="1385570" y="201930"/>
                    </a:cubicBezTo>
                    <a:cubicBezTo>
                      <a:pt x="1497330" y="201930"/>
                      <a:pt x="1587500" y="111760"/>
                      <a:pt x="1587500" y="0"/>
                    </a:cubicBezTo>
                    <a:lnTo>
                      <a:pt x="1875790" y="0"/>
                    </a:lnTo>
                    <a:cubicBezTo>
                      <a:pt x="1875790" y="111760"/>
                      <a:pt x="1965960" y="201930"/>
                      <a:pt x="2077720" y="201930"/>
                    </a:cubicBezTo>
                    <a:cubicBezTo>
                      <a:pt x="2189480" y="201930"/>
                      <a:pt x="2279650" y="111760"/>
                      <a:pt x="2279650" y="0"/>
                    </a:cubicBezTo>
                    <a:lnTo>
                      <a:pt x="2567940" y="0"/>
                    </a:lnTo>
                    <a:cubicBezTo>
                      <a:pt x="2567940" y="111760"/>
                      <a:pt x="2658110" y="201930"/>
                      <a:pt x="2769870" y="201930"/>
                    </a:cubicBezTo>
                    <a:cubicBezTo>
                      <a:pt x="2881630" y="201930"/>
                      <a:pt x="2973070" y="111760"/>
                      <a:pt x="2973070" y="0"/>
                    </a:cubicBezTo>
                    <a:lnTo>
                      <a:pt x="3261360" y="0"/>
                    </a:lnTo>
                    <a:cubicBezTo>
                      <a:pt x="3261360" y="111760"/>
                      <a:pt x="3351530" y="201930"/>
                      <a:pt x="3463290" y="201930"/>
                    </a:cubicBezTo>
                    <a:cubicBezTo>
                      <a:pt x="3575050" y="201930"/>
                      <a:pt x="3665220" y="111760"/>
                      <a:pt x="3665220" y="0"/>
                    </a:cubicBezTo>
                    <a:lnTo>
                      <a:pt x="3953510" y="0"/>
                    </a:lnTo>
                    <a:cubicBezTo>
                      <a:pt x="3953510" y="111760"/>
                      <a:pt x="4043680" y="201930"/>
                      <a:pt x="4155440" y="201930"/>
                    </a:cubicBezTo>
                    <a:cubicBezTo>
                      <a:pt x="4267200" y="201930"/>
                      <a:pt x="4357370" y="111760"/>
                      <a:pt x="4357370" y="0"/>
                    </a:cubicBezTo>
                    <a:lnTo>
                      <a:pt x="4645660" y="0"/>
                    </a:lnTo>
                    <a:cubicBezTo>
                      <a:pt x="4645660" y="111760"/>
                      <a:pt x="4735830" y="201930"/>
                      <a:pt x="4847590" y="201930"/>
                    </a:cubicBezTo>
                    <a:cubicBezTo>
                      <a:pt x="4959350" y="201930"/>
                      <a:pt x="5049520" y="111760"/>
                      <a:pt x="5049520" y="0"/>
                    </a:cubicBezTo>
                    <a:lnTo>
                      <a:pt x="5337810" y="0"/>
                    </a:lnTo>
                    <a:cubicBezTo>
                      <a:pt x="5337810" y="111760"/>
                      <a:pt x="5427980" y="201930"/>
                      <a:pt x="5539740" y="201930"/>
                    </a:cubicBezTo>
                    <a:cubicBezTo>
                      <a:pt x="5651500" y="201930"/>
                      <a:pt x="5741670" y="111760"/>
                      <a:pt x="5741670" y="0"/>
                    </a:cubicBezTo>
                    <a:lnTo>
                      <a:pt x="6032500" y="0"/>
                    </a:lnTo>
                    <a:cubicBezTo>
                      <a:pt x="6032500" y="111760"/>
                      <a:pt x="6122670" y="201930"/>
                      <a:pt x="6234430" y="201930"/>
                    </a:cubicBezTo>
                    <a:cubicBezTo>
                      <a:pt x="6346190" y="201930"/>
                      <a:pt x="6436360" y="111760"/>
                      <a:pt x="6436360" y="0"/>
                    </a:cubicBezTo>
                    <a:lnTo>
                      <a:pt x="6724650" y="0"/>
                    </a:lnTo>
                    <a:cubicBezTo>
                      <a:pt x="6724650" y="111760"/>
                      <a:pt x="6814820" y="201930"/>
                      <a:pt x="6926580" y="201930"/>
                    </a:cubicBezTo>
                    <a:cubicBezTo>
                      <a:pt x="7038341" y="201930"/>
                      <a:pt x="7128510" y="111760"/>
                      <a:pt x="7128510" y="0"/>
                    </a:cubicBezTo>
                    <a:lnTo>
                      <a:pt x="7416800" y="0"/>
                    </a:lnTo>
                    <a:cubicBezTo>
                      <a:pt x="7416800" y="111760"/>
                      <a:pt x="7506970" y="201930"/>
                      <a:pt x="7618730" y="201930"/>
                    </a:cubicBezTo>
                    <a:lnTo>
                      <a:pt x="7618730" y="490220"/>
                    </a:lnTo>
                    <a:cubicBezTo>
                      <a:pt x="7506970" y="490220"/>
                      <a:pt x="7416800" y="580390"/>
                      <a:pt x="7416800" y="692150"/>
                    </a:cubicBezTo>
                    <a:cubicBezTo>
                      <a:pt x="7416800" y="803910"/>
                      <a:pt x="7506970" y="894080"/>
                      <a:pt x="7618730" y="894080"/>
                    </a:cubicBezTo>
                    <a:lnTo>
                      <a:pt x="7618730" y="1182370"/>
                    </a:lnTo>
                    <a:cubicBezTo>
                      <a:pt x="7506970" y="1182370"/>
                      <a:pt x="7416800" y="1272540"/>
                      <a:pt x="7416800" y="1384300"/>
                    </a:cubicBezTo>
                    <a:cubicBezTo>
                      <a:pt x="7416800" y="1496060"/>
                      <a:pt x="7508240" y="1587500"/>
                      <a:pt x="7620000" y="1587500"/>
                    </a:cubicBezTo>
                    <a:lnTo>
                      <a:pt x="7620000" y="1875790"/>
                    </a:lnTo>
                    <a:cubicBezTo>
                      <a:pt x="7508240" y="1875790"/>
                      <a:pt x="7418070" y="1965960"/>
                      <a:pt x="7418070" y="2077720"/>
                    </a:cubicBezTo>
                    <a:cubicBezTo>
                      <a:pt x="7418070" y="2189480"/>
                      <a:pt x="7508239" y="2279650"/>
                      <a:pt x="7620000" y="2279650"/>
                    </a:cubicBezTo>
                    <a:lnTo>
                      <a:pt x="7620000" y="2567940"/>
                    </a:lnTo>
                    <a:cubicBezTo>
                      <a:pt x="7508240" y="2567940"/>
                      <a:pt x="7418070" y="2658110"/>
                      <a:pt x="7418070" y="2769870"/>
                    </a:cubicBezTo>
                    <a:cubicBezTo>
                      <a:pt x="7418070" y="2881630"/>
                      <a:pt x="7508240" y="2971800"/>
                      <a:pt x="7620000" y="2971800"/>
                    </a:cubicBezTo>
                    <a:lnTo>
                      <a:pt x="7620000" y="3260090"/>
                    </a:lnTo>
                    <a:cubicBezTo>
                      <a:pt x="7508240" y="3260090"/>
                      <a:pt x="7418070" y="3350260"/>
                      <a:pt x="7418070" y="3462020"/>
                    </a:cubicBezTo>
                    <a:lnTo>
                      <a:pt x="7129780" y="3462020"/>
                    </a:lnTo>
                    <a:cubicBezTo>
                      <a:pt x="7129780" y="3350260"/>
                      <a:pt x="7039610" y="3260090"/>
                      <a:pt x="6927849" y="3260090"/>
                    </a:cubicBezTo>
                    <a:cubicBezTo>
                      <a:pt x="6816089" y="3260090"/>
                      <a:pt x="6725919" y="3350260"/>
                      <a:pt x="6725919" y="3462020"/>
                    </a:cubicBezTo>
                    <a:lnTo>
                      <a:pt x="6437629" y="3462020"/>
                    </a:lnTo>
                    <a:cubicBezTo>
                      <a:pt x="6437629" y="3350260"/>
                      <a:pt x="6347459" y="3260090"/>
                      <a:pt x="6235699" y="3260090"/>
                    </a:cubicBezTo>
                    <a:cubicBezTo>
                      <a:pt x="6123939" y="3260090"/>
                      <a:pt x="6033769" y="3350260"/>
                      <a:pt x="6033769" y="3462020"/>
                    </a:cubicBezTo>
                    <a:lnTo>
                      <a:pt x="5745479" y="3462020"/>
                    </a:lnTo>
                    <a:cubicBezTo>
                      <a:pt x="5745479" y="3350260"/>
                      <a:pt x="5655309" y="3260090"/>
                      <a:pt x="5543549" y="3260090"/>
                    </a:cubicBezTo>
                    <a:cubicBezTo>
                      <a:pt x="5431789" y="3260090"/>
                      <a:pt x="5341619" y="3350260"/>
                      <a:pt x="5341619" y="3462020"/>
                    </a:cubicBezTo>
                    <a:lnTo>
                      <a:pt x="5053329" y="3462020"/>
                    </a:lnTo>
                    <a:cubicBezTo>
                      <a:pt x="5053329" y="3350260"/>
                      <a:pt x="4963159" y="3260090"/>
                      <a:pt x="4851399" y="3260090"/>
                    </a:cubicBezTo>
                    <a:cubicBezTo>
                      <a:pt x="4739639" y="3260090"/>
                      <a:pt x="4649469" y="3350260"/>
                      <a:pt x="4649469" y="3462020"/>
                    </a:cubicBezTo>
                    <a:lnTo>
                      <a:pt x="4361179" y="3462020"/>
                    </a:lnTo>
                    <a:cubicBezTo>
                      <a:pt x="4361179" y="3350260"/>
                      <a:pt x="4271009" y="3260090"/>
                      <a:pt x="4159249" y="3260090"/>
                    </a:cubicBezTo>
                    <a:cubicBezTo>
                      <a:pt x="4047489" y="3260090"/>
                      <a:pt x="3957319" y="3350260"/>
                      <a:pt x="3957319" y="3462020"/>
                    </a:cubicBezTo>
                    <a:lnTo>
                      <a:pt x="3669029" y="3462020"/>
                    </a:lnTo>
                    <a:cubicBezTo>
                      <a:pt x="3669029" y="3350260"/>
                      <a:pt x="3578859" y="3260090"/>
                      <a:pt x="3467099" y="3260090"/>
                    </a:cubicBezTo>
                    <a:cubicBezTo>
                      <a:pt x="3355339" y="3260090"/>
                      <a:pt x="3265169" y="3350260"/>
                      <a:pt x="3265169" y="3462020"/>
                    </a:cubicBezTo>
                    <a:lnTo>
                      <a:pt x="2976879" y="3462020"/>
                    </a:lnTo>
                    <a:cubicBezTo>
                      <a:pt x="2976879" y="3350260"/>
                      <a:pt x="2886709" y="3260090"/>
                      <a:pt x="2774949" y="3260090"/>
                    </a:cubicBezTo>
                    <a:cubicBezTo>
                      <a:pt x="2663189" y="3260090"/>
                      <a:pt x="2573019" y="3350260"/>
                      <a:pt x="2573019" y="3462020"/>
                    </a:cubicBezTo>
                    <a:lnTo>
                      <a:pt x="2284729" y="3462020"/>
                    </a:lnTo>
                    <a:cubicBezTo>
                      <a:pt x="2284729" y="3350260"/>
                      <a:pt x="2194559" y="3260090"/>
                      <a:pt x="2082799" y="3260090"/>
                    </a:cubicBezTo>
                    <a:cubicBezTo>
                      <a:pt x="1971039" y="3260090"/>
                      <a:pt x="1880869" y="3350260"/>
                      <a:pt x="1880869" y="3462020"/>
                    </a:cubicBezTo>
                    <a:lnTo>
                      <a:pt x="1587500" y="3462020"/>
                    </a:lnTo>
                    <a:cubicBezTo>
                      <a:pt x="1587500" y="3350260"/>
                      <a:pt x="1497330" y="3260090"/>
                      <a:pt x="1385570" y="3260090"/>
                    </a:cubicBezTo>
                    <a:cubicBezTo>
                      <a:pt x="1273810" y="3260090"/>
                      <a:pt x="1183640" y="3350260"/>
                      <a:pt x="1183640" y="3462020"/>
                    </a:cubicBezTo>
                    <a:lnTo>
                      <a:pt x="895350" y="3462020"/>
                    </a:lnTo>
                    <a:cubicBezTo>
                      <a:pt x="895350" y="3350260"/>
                      <a:pt x="805180" y="3260090"/>
                      <a:pt x="693420" y="3260090"/>
                    </a:cubicBezTo>
                    <a:cubicBezTo>
                      <a:pt x="581660" y="3260090"/>
                      <a:pt x="491490" y="3350260"/>
                      <a:pt x="491490" y="3462020"/>
                    </a:cubicBezTo>
                    <a:lnTo>
                      <a:pt x="201930" y="3462020"/>
                    </a:lnTo>
                    <a:cubicBezTo>
                      <a:pt x="201930" y="3350260"/>
                      <a:pt x="111760" y="3260090"/>
                      <a:pt x="0" y="3260090"/>
                    </a:cubicBezTo>
                    <a:lnTo>
                      <a:pt x="0" y="2971800"/>
                    </a:lnTo>
                    <a:cubicBezTo>
                      <a:pt x="111760" y="2971800"/>
                      <a:pt x="201930" y="2881630"/>
                      <a:pt x="201930" y="2769870"/>
                    </a:cubicBezTo>
                    <a:cubicBezTo>
                      <a:pt x="201930" y="2658110"/>
                      <a:pt x="111760" y="2567940"/>
                      <a:pt x="0" y="2567940"/>
                    </a:cubicBezTo>
                    <a:lnTo>
                      <a:pt x="0" y="2279650"/>
                    </a:lnTo>
                    <a:cubicBezTo>
                      <a:pt x="111760" y="2279650"/>
                      <a:pt x="201930" y="2189480"/>
                      <a:pt x="201930" y="2077720"/>
                    </a:cubicBezTo>
                    <a:cubicBezTo>
                      <a:pt x="201930" y="1965960"/>
                      <a:pt x="111760" y="1875790"/>
                      <a:pt x="0" y="1875790"/>
                    </a:cubicBezTo>
                    <a:lnTo>
                      <a:pt x="0" y="1587500"/>
                    </a:lnTo>
                    <a:cubicBezTo>
                      <a:pt x="111760" y="1587500"/>
                      <a:pt x="201930" y="1497330"/>
                      <a:pt x="201930" y="1385570"/>
                    </a:cubicBezTo>
                    <a:cubicBezTo>
                      <a:pt x="201930" y="1273810"/>
                      <a:pt x="111760" y="1183640"/>
                      <a:pt x="0" y="1183640"/>
                    </a:cubicBezTo>
                    <a:lnTo>
                      <a:pt x="0" y="895350"/>
                    </a:lnTo>
                    <a:cubicBezTo>
                      <a:pt x="111760" y="895350"/>
                      <a:pt x="201930" y="805180"/>
                      <a:pt x="201930" y="693420"/>
                    </a:cubicBezTo>
                    <a:cubicBezTo>
                      <a:pt x="201930" y="581660"/>
                      <a:pt x="111760" y="490220"/>
                      <a:pt x="0" y="490220"/>
                    </a:cubicBezTo>
                    <a:lnTo>
                      <a:pt x="0" y="201930"/>
                    </a:lnTo>
                    <a:cubicBezTo>
                      <a:pt x="111760" y="201930"/>
                      <a:pt x="201930" y="111760"/>
                      <a:pt x="201930" y="0"/>
                    </a:cubicBezTo>
                    <a:close/>
                  </a:path>
                </a:pathLst>
              </a:custGeom>
              <a:solidFill>
                <a:srgbClr val="26071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7">
                <a:extLst>
                  <a:ext uri="{FF2B5EF4-FFF2-40B4-BE49-F238E27FC236}">
                    <a16:creationId xmlns:a16="http://schemas.microsoft.com/office/drawing/2014/main" id="{718E5F8E-B99C-BDC9-F3B7-1110D7775B3C}"/>
                  </a:ext>
                </a:extLst>
              </p:cNvPr>
              <p:cNvSpPr/>
              <p:nvPr/>
            </p:nvSpPr>
            <p:spPr>
              <a:xfrm>
                <a:off x="1182948" y="4535099"/>
                <a:ext cx="6878320" cy="2721610"/>
              </a:xfrm>
              <a:custGeom>
                <a:avLst/>
                <a:gdLst/>
                <a:ahLst/>
                <a:cxnLst/>
                <a:rect l="l" t="t" r="r" b="b"/>
                <a:pathLst>
                  <a:path w="6878320" h="2721610">
                    <a:moveTo>
                      <a:pt x="0" y="0"/>
                    </a:moveTo>
                    <a:lnTo>
                      <a:pt x="0" y="2721610"/>
                    </a:lnTo>
                    <a:lnTo>
                      <a:pt x="6878320" y="2721610"/>
                    </a:lnTo>
                    <a:lnTo>
                      <a:pt x="6878320" y="0"/>
                    </a:lnTo>
                    <a:lnTo>
                      <a:pt x="0" y="0"/>
                    </a:lnTo>
                    <a:close/>
                    <a:moveTo>
                      <a:pt x="113030" y="2608580"/>
                    </a:moveTo>
                    <a:lnTo>
                      <a:pt x="113030" y="113030"/>
                    </a:lnTo>
                    <a:lnTo>
                      <a:pt x="6765290" y="113030"/>
                    </a:lnTo>
                    <a:lnTo>
                      <a:pt x="6765290" y="2608580"/>
                    </a:lnTo>
                    <a:lnTo>
                      <a:pt x="113030" y="2608580"/>
                    </a:lnTo>
                    <a:close/>
                  </a:path>
                </a:pathLst>
              </a:custGeom>
              <a:solidFill>
                <a:srgbClr val="FBD77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AF74A1C-C143-8B25-3ED8-FC8C25E3D2BC}"/>
              </a:ext>
            </a:extLst>
          </p:cNvPr>
          <p:cNvGrpSpPr/>
          <p:nvPr/>
        </p:nvGrpSpPr>
        <p:grpSpPr>
          <a:xfrm>
            <a:off x="-3825010" y="-4765812"/>
            <a:ext cx="8971167" cy="4178454"/>
            <a:chOff x="-9715500" y="4114800"/>
            <a:chExt cx="9715500" cy="3657600"/>
          </a:xfrm>
        </p:grpSpPr>
        <p:pic>
          <p:nvPicPr>
            <p:cNvPr id="10" name="Picture 9" descr="A screen shot of a computer&#10;&#10;AI-generated content may be incorrect.">
              <a:extLst>
                <a:ext uri="{FF2B5EF4-FFF2-40B4-BE49-F238E27FC236}">
                  <a16:creationId xmlns:a16="http://schemas.microsoft.com/office/drawing/2014/main" id="{765FB5C2-0EDE-9B80-298B-7B066CD9B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9121972" y="4619642"/>
              <a:ext cx="8567057" cy="2633744"/>
            </a:xfrm>
            <a:prstGeom prst="rect">
              <a:avLst/>
            </a:prstGeom>
          </p:spPr>
        </p:pic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A8A2F9DC-5EC7-DEDA-044B-9E2921C87A5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9715500" y="4114800"/>
              <a:ext cx="9715500" cy="3657600"/>
              <a:chOff x="812108" y="4139999"/>
              <a:chExt cx="7620000" cy="3462020"/>
            </a:xfrm>
          </p:grpSpPr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6D0FDD11-C440-AEE8-44CE-D04C0EB812EE}"/>
                  </a:ext>
                </a:extLst>
              </p:cNvPr>
              <p:cNvSpPr/>
              <p:nvPr/>
            </p:nvSpPr>
            <p:spPr>
              <a:xfrm>
                <a:off x="812108" y="4139999"/>
                <a:ext cx="7620000" cy="3462020"/>
              </a:xfrm>
              <a:custGeom>
                <a:avLst/>
                <a:gdLst/>
                <a:ahLst/>
                <a:cxnLst/>
                <a:rect l="l" t="t" r="r" b="b"/>
                <a:pathLst>
                  <a:path w="7620000" h="3462020">
                    <a:moveTo>
                      <a:pt x="388620" y="388620"/>
                    </a:moveTo>
                    <a:lnTo>
                      <a:pt x="388620" y="3074670"/>
                    </a:lnTo>
                    <a:lnTo>
                      <a:pt x="7231380" y="3074670"/>
                    </a:lnTo>
                    <a:lnTo>
                      <a:pt x="7231380" y="388620"/>
                    </a:lnTo>
                    <a:lnTo>
                      <a:pt x="388620" y="388620"/>
                    </a:lnTo>
                    <a:close/>
                    <a:moveTo>
                      <a:pt x="201930" y="0"/>
                    </a:moveTo>
                    <a:lnTo>
                      <a:pt x="490220" y="0"/>
                    </a:lnTo>
                    <a:cubicBezTo>
                      <a:pt x="490220" y="111760"/>
                      <a:pt x="580390" y="201930"/>
                      <a:pt x="692150" y="201930"/>
                    </a:cubicBezTo>
                    <a:cubicBezTo>
                      <a:pt x="803910" y="201930"/>
                      <a:pt x="895350" y="111760"/>
                      <a:pt x="895350" y="0"/>
                    </a:cubicBezTo>
                    <a:lnTo>
                      <a:pt x="1183640" y="0"/>
                    </a:lnTo>
                    <a:cubicBezTo>
                      <a:pt x="1183640" y="111760"/>
                      <a:pt x="1273810" y="201930"/>
                      <a:pt x="1385570" y="201930"/>
                    </a:cubicBezTo>
                    <a:cubicBezTo>
                      <a:pt x="1497330" y="201930"/>
                      <a:pt x="1587500" y="111760"/>
                      <a:pt x="1587500" y="0"/>
                    </a:cubicBezTo>
                    <a:lnTo>
                      <a:pt x="1875790" y="0"/>
                    </a:lnTo>
                    <a:cubicBezTo>
                      <a:pt x="1875790" y="111760"/>
                      <a:pt x="1965960" y="201930"/>
                      <a:pt x="2077720" y="201930"/>
                    </a:cubicBezTo>
                    <a:cubicBezTo>
                      <a:pt x="2189480" y="201930"/>
                      <a:pt x="2279650" y="111760"/>
                      <a:pt x="2279650" y="0"/>
                    </a:cubicBezTo>
                    <a:lnTo>
                      <a:pt x="2567940" y="0"/>
                    </a:lnTo>
                    <a:cubicBezTo>
                      <a:pt x="2567940" y="111760"/>
                      <a:pt x="2658110" y="201930"/>
                      <a:pt x="2769870" y="201930"/>
                    </a:cubicBezTo>
                    <a:cubicBezTo>
                      <a:pt x="2881630" y="201930"/>
                      <a:pt x="2973070" y="111760"/>
                      <a:pt x="2973070" y="0"/>
                    </a:cubicBezTo>
                    <a:lnTo>
                      <a:pt x="3261360" y="0"/>
                    </a:lnTo>
                    <a:cubicBezTo>
                      <a:pt x="3261360" y="111760"/>
                      <a:pt x="3351530" y="201930"/>
                      <a:pt x="3463290" y="201930"/>
                    </a:cubicBezTo>
                    <a:cubicBezTo>
                      <a:pt x="3575050" y="201930"/>
                      <a:pt x="3665220" y="111760"/>
                      <a:pt x="3665220" y="0"/>
                    </a:cubicBezTo>
                    <a:lnTo>
                      <a:pt x="3953510" y="0"/>
                    </a:lnTo>
                    <a:cubicBezTo>
                      <a:pt x="3953510" y="111760"/>
                      <a:pt x="4043680" y="201930"/>
                      <a:pt x="4155440" y="201930"/>
                    </a:cubicBezTo>
                    <a:cubicBezTo>
                      <a:pt x="4267200" y="201930"/>
                      <a:pt x="4357370" y="111760"/>
                      <a:pt x="4357370" y="0"/>
                    </a:cubicBezTo>
                    <a:lnTo>
                      <a:pt x="4645660" y="0"/>
                    </a:lnTo>
                    <a:cubicBezTo>
                      <a:pt x="4645660" y="111760"/>
                      <a:pt x="4735830" y="201930"/>
                      <a:pt x="4847590" y="201930"/>
                    </a:cubicBezTo>
                    <a:cubicBezTo>
                      <a:pt x="4959350" y="201930"/>
                      <a:pt x="5049520" y="111760"/>
                      <a:pt x="5049520" y="0"/>
                    </a:cubicBezTo>
                    <a:lnTo>
                      <a:pt x="5337810" y="0"/>
                    </a:lnTo>
                    <a:cubicBezTo>
                      <a:pt x="5337810" y="111760"/>
                      <a:pt x="5427980" y="201930"/>
                      <a:pt x="5539740" y="201930"/>
                    </a:cubicBezTo>
                    <a:cubicBezTo>
                      <a:pt x="5651500" y="201930"/>
                      <a:pt x="5741670" y="111760"/>
                      <a:pt x="5741670" y="0"/>
                    </a:cubicBezTo>
                    <a:lnTo>
                      <a:pt x="6032500" y="0"/>
                    </a:lnTo>
                    <a:cubicBezTo>
                      <a:pt x="6032500" y="111760"/>
                      <a:pt x="6122670" y="201930"/>
                      <a:pt x="6234430" y="201930"/>
                    </a:cubicBezTo>
                    <a:cubicBezTo>
                      <a:pt x="6346190" y="201930"/>
                      <a:pt x="6436360" y="111760"/>
                      <a:pt x="6436360" y="0"/>
                    </a:cubicBezTo>
                    <a:lnTo>
                      <a:pt x="6724650" y="0"/>
                    </a:lnTo>
                    <a:cubicBezTo>
                      <a:pt x="6724650" y="111760"/>
                      <a:pt x="6814820" y="201930"/>
                      <a:pt x="6926580" y="201930"/>
                    </a:cubicBezTo>
                    <a:cubicBezTo>
                      <a:pt x="7038341" y="201930"/>
                      <a:pt x="7128510" y="111760"/>
                      <a:pt x="7128510" y="0"/>
                    </a:cubicBezTo>
                    <a:lnTo>
                      <a:pt x="7416800" y="0"/>
                    </a:lnTo>
                    <a:cubicBezTo>
                      <a:pt x="7416800" y="111760"/>
                      <a:pt x="7506970" y="201930"/>
                      <a:pt x="7618730" y="201930"/>
                    </a:cubicBezTo>
                    <a:lnTo>
                      <a:pt x="7618730" y="490220"/>
                    </a:lnTo>
                    <a:cubicBezTo>
                      <a:pt x="7506970" y="490220"/>
                      <a:pt x="7416800" y="580390"/>
                      <a:pt x="7416800" y="692150"/>
                    </a:cubicBezTo>
                    <a:cubicBezTo>
                      <a:pt x="7416800" y="803910"/>
                      <a:pt x="7506970" y="894080"/>
                      <a:pt x="7618730" y="894080"/>
                    </a:cubicBezTo>
                    <a:lnTo>
                      <a:pt x="7618730" y="1182370"/>
                    </a:lnTo>
                    <a:cubicBezTo>
                      <a:pt x="7506970" y="1182370"/>
                      <a:pt x="7416800" y="1272540"/>
                      <a:pt x="7416800" y="1384300"/>
                    </a:cubicBezTo>
                    <a:cubicBezTo>
                      <a:pt x="7416800" y="1496060"/>
                      <a:pt x="7508240" y="1587500"/>
                      <a:pt x="7620000" y="1587500"/>
                    </a:cubicBezTo>
                    <a:lnTo>
                      <a:pt x="7620000" y="1875790"/>
                    </a:lnTo>
                    <a:cubicBezTo>
                      <a:pt x="7508240" y="1875790"/>
                      <a:pt x="7418070" y="1965960"/>
                      <a:pt x="7418070" y="2077720"/>
                    </a:cubicBezTo>
                    <a:cubicBezTo>
                      <a:pt x="7418070" y="2189480"/>
                      <a:pt x="7508239" y="2279650"/>
                      <a:pt x="7620000" y="2279650"/>
                    </a:cubicBezTo>
                    <a:lnTo>
                      <a:pt x="7620000" y="2567940"/>
                    </a:lnTo>
                    <a:cubicBezTo>
                      <a:pt x="7508240" y="2567940"/>
                      <a:pt x="7418070" y="2658110"/>
                      <a:pt x="7418070" y="2769870"/>
                    </a:cubicBezTo>
                    <a:cubicBezTo>
                      <a:pt x="7418070" y="2881630"/>
                      <a:pt x="7508240" y="2971800"/>
                      <a:pt x="7620000" y="2971800"/>
                    </a:cubicBezTo>
                    <a:lnTo>
                      <a:pt x="7620000" y="3260090"/>
                    </a:lnTo>
                    <a:cubicBezTo>
                      <a:pt x="7508240" y="3260090"/>
                      <a:pt x="7418070" y="3350260"/>
                      <a:pt x="7418070" y="3462020"/>
                    </a:cubicBezTo>
                    <a:lnTo>
                      <a:pt x="7129780" y="3462020"/>
                    </a:lnTo>
                    <a:cubicBezTo>
                      <a:pt x="7129780" y="3350260"/>
                      <a:pt x="7039610" y="3260090"/>
                      <a:pt x="6927849" y="3260090"/>
                    </a:cubicBezTo>
                    <a:cubicBezTo>
                      <a:pt x="6816089" y="3260090"/>
                      <a:pt x="6725919" y="3350260"/>
                      <a:pt x="6725919" y="3462020"/>
                    </a:cubicBezTo>
                    <a:lnTo>
                      <a:pt x="6437629" y="3462020"/>
                    </a:lnTo>
                    <a:cubicBezTo>
                      <a:pt x="6437629" y="3350260"/>
                      <a:pt x="6347459" y="3260090"/>
                      <a:pt x="6235699" y="3260090"/>
                    </a:cubicBezTo>
                    <a:cubicBezTo>
                      <a:pt x="6123939" y="3260090"/>
                      <a:pt x="6033769" y="3350260"/>
                      <a:pt x="6033769" y="3462020"/>
                    </a:cubicBezTo>
                    <a:lnTo>
                      <a:pt x="5745479" y="3462020"/>
                    </a:lnTo>
                    <a:cubicBezTo>
                      <a:pt x="5745479" y="3350260"/>
                      <a:pt x="5655309" y="3260090"/>
                      <a:pt x="5543549" y="3260090"/>
                    </a:cubicBezTo>
                    <a:cubicBezTo>
                      <a:pt x="5431789" y="3260090"/>
                      <a:pt x="5341619" y="3350260"/>
                      <a:pt x="5341619" y="3462020"/>
                    </a:cubicBezTo>
                    <a:lnTo>
                      <a:pt x="5053329" y="3462020"/>
                    </a:lnTo>
                    <a:cubicBezTo>
                      <a:pt x="5053329" y="3350260"/>
                      <a:pt x="4963159" y="3260090"/>
                      <a:pt x="4851399" y="3260090"/>
                    </a:cubicBezTo>
                    <a:cubicBezTo>
                      <a:pt x="4739639" y="3260090"/>
                      <a:pt x="4649469" y="3350260"/>
                      <a:pt x="4649469" y="3462020"/>
                    </a:cubicBezTo>
                    <a:lnTo>
                      <a:pt x="4361179" y="3462020"/>
                    </a:lnTo>
                    <a:cubicBezTo>
                      <a:pt x="4361179" y="3350260"/>
                      <a:pt x="4271009" y="3260090"/>
                      <a:pt x="4159249" y="3260090"/>
                    </a:cubicBezTo>
                    <a:cubicBezTo>
                      <a:pt x="4047489" y="3260090"/>
                      <a:pt x="3957319" y="3350260"/>
                      <a:pt x="3957319" y="3462020"/>
                    </a:cubicBezTo>
                    <a:lnTo>
                      <a:pt x="3669029" y="3462020"/>
                    </a:lnTo>
                    <a:cubicBezTo>
                      <a:pt x="3669029" y="3350260"/>
                      <a:pt x="3578859" y="3260090"/>
                      <a:pt x="3467099" y="3260090"/>
                    </a:cubicBezTo>
                    <a:cubicBezTo>
                      <a:pt x="3355339" y="3260090"/>
                      <a:pt x="3265169" y="3350260"/>
                      <a:pt x="3265169" y="3462020"/>
                    </a:cubicBezTo>
                    <a:lnTo>
                      <a:pt x="2976879" y="3462020"/>
                    </a:lnTo>
                    <a:cubicBezTo>
                      <a:pt x="2976879" y="3350260"/>
                      <a:pt x="2886709" y="3260090"/>
                      <a:pt x="2774949" y="3260090"/>
                    </a:cubicBezTo>
                    <a:cubicBezTo>
                      <a:pt x="2663189" y="3260090"/>
                      <a:pt x="2573019" y="3350260"/>
                      <a:pt x="2573019" y="3462020"/>
                    </a:cubicBezTo>
                    <a:lnTo>
                      <a:pt x="2284729" y="3462020"/>
                    </a:lnTo>
                    <a:cubicBezTo>
                      <a:pt x="2284729" y="3350260"/>
                      <a:pt x="2194559" y="3260090"/>
                      <a:pt x="2082799" y="3260090"/>
                    </a:cubicBezTo>
                    <a:cubicBezTo>
                      <a:pt x="1971039" y="3260090"/>
                      <a:pt x="1880869" y="3350260"/>
                      <a:pt x="1880869" y="3462020"/>
                    </a:cubicBezTo>
                    <a:lnTo>
                      <a:pt x="1587500" y="3462020"/>
                    </a:lnTo>
                    <a:cubicBezTo>
                      <a:pt x="1587500" y="3350260"/>
                      <a:pt x="1497330" y="3260090"/>
                      <a:pt x="1385570" y="3260090"/>
                    </a:cubicBezTo>
                    <a:cubicBezTo>
                      <a:pt x="1273810" y="3260090"/>
                      <a:pt x="1183640" y="3350260"/>
                      <a:pt x="1183640" y="3462020"/>
                    </a:cubicBezTo>
                    <a:lnTo>
                      <a:pt x="895350" y="3462020"/>
                    </a:lnTo>
                    <a:cubicBezTo>
                      <a:pt x="895350" y="3350260"/>
                      <a:pt x="805180" y="3260090"/>
                      <a:pt x="693420" y="3260090"/>
                    </a:cubicBezTo>
                    <a:cubicBezTo>
                      <a:pt x="581660" y="3260090"/>
                      <a:pt x="491490" y="3350260"/>
                      <a:pt x="491490" y="3462020"/>
                    </a:cubicBezTo>
                    <a:lnTo>
                      <a:pt x="201930" y="3462020"/>
                    </a:lnTo>
                    <a:cubicBezTo>
                      <a:pt x="201930" y="3350260"/>
                      <a:pt x="111760" y="3260090"/>
                      <a:pt x="0" y="3260090"/>
                    </a:cubicBezTo>
                    <a:lnTo>
                      <a:pt x="0" y="2971800"/>
                    </a:lnTo>
                    <a:cubicBezTo>
                      <a:pt x="111760" y="2971800"/>
                      <a:pt x="201930" y="2881630"/>
                      <a:pt x="201930" y="2769870"/>
                    </a:cubicBezTo>
                    <a:cubicBezTo>
                      <a:pt x="201930" y="2658110"/>
                      <a:pt x="111760" y="2567940"/>
                      <a:pt x="0" y="2567940"/>
                    </a:cubicBezTo>
                    <a:lnTo>
                      <a:pt x="0" y="2279650"/>
                    </a:lnTo>
                    <a:cubicBezTo>
                      <a:pt x="111760" y="2279650"/>
                      <a:pt x="201930" y="2189480"/>
                      <a:pt x="201930" y="2077720"/>
                    </a:cubicBezTo>
                    <a:cubicBezTo>
                      <a:pt x="201930" y="1965960"/>
                      <a:pt x="111760" y="1875790"/>
                      <a:pt x="0" y="1875790"/>
                    </a:cubicBezTo>
                    <a:lnTo>
                      <a:pt x="0" y="1587500"/>
                    </a:lnTo>
                    <a:cubicBezTo>
                      <a:pt x="111760" y="1587500"/>
                      <a:pt x="201930" y="1497330"/>
                      <a:pt x="201930" y="1385570"/>
                    </a:cubicBezTo>
                    <a:cubicBezTo>
                      <a:pt x="201930" y="1273810"/>
                      <a:pt x="111760" y="1183640"/>
                      <a:pt x="0" y="1183640"/>
                    </a:cubicBezTo>
                    <a:lnTo>
                      <a:pt x="0" y="895350"/>
                    </a:lnTo>
                    <a:cubicBezTo>
                      <a:pt x="111760" y="895350"/>
                      <a:pt x="201930" y="805180"/>
                      <a:pt x="201930" y="693420"/>
                    </a:cubicBezTo>
                    <a:cubicBezTo>
                      <a:pt x="201930" y="581660"/>
                      <a:pt x="111760" y="490220"/>
                      <a:pt x="0" y="490220"/>
                    </a:cubicBezTo>
                    <a:lnTo>
                      <a:pt x="0" y="201930"/>
                    </a:lnTo>
                    <a:cubicBezTo>
                      <a:pt x="111760" y="201930"/>
                      <a:pt x="201930" y="111760"/>
                      <a:pt x="201930" y="0"/>
                    </a:cubicBezTo>
                    <a:close/>
                  </a:path>
                </a:pathLst>
              </a:custGeom>
              <a:solidFill>
                <a:srgbClr val="26071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7">
                <a:extLst>
                  <a:ext uri="{FF2B5EF4-FFF2-40B4-BE49-F238E27FC236}">
                    <a16:creationId xmlns:a16="http://schemas.microsoft.com/office/drawing/2014/main" id="{F5BD7323-F19F-7BB4-AC2B-CB95643AF72E}"/>
                  </a:ext>
                </a:extLst>
              </p:cNvPr>
              <p:cNvSpPr/>
              <p:nvPr/>
            </p:nvSpPr>
            <p:spPr>
              <a:xfrm>
                <a:off x="1182948" y="4535099"/>
                <a:ext cx="6878320" cy="2721610"/>
              </a:xfrm>
              <a:custGeom>
                <a:avLst/>
                <a:gdLst/>
                <a:ahLst/>
                <a:cxnLst/>
                <a:rect l="l" t="t" r="r" b="b"/>
                <a:pathLst>
                  <a:path w="6878320" h="2721610">
                    <a:moveTo>
                      <a:pt x="0" y="0"/>
                    </a:moveTo>
                    <a:lnTo>
                      <a:pt x="0" y="2721610"/>
                    </a:lnTo>
                    <a:lnTo>
                      <a:pt x="6878320" y="2721610"/>
                    </a:lnTo>
                    <a:lnTo>
                      <a:pt x="6878320" y="0"/>
                    </a:lnTo>
                    <a:lnTo>
                      <a:pt x="0" y="0"/>
                    </a:lnTo>
                    <a:close/>
                    <a:moveTo>
                      <a:pt x="113030" y="2608580"/>
                    </a:moveTo>
                    <a:lnTo>
                      <a:pt x="113030" y="113030"/>
                    </a:lnTo>
                    <a:lnTo>
                      <a:pt x="6765290" y="113030"/>
                    </a:lnTo>
                    <a:lnTo>
                      <a:pt x="6765290" y="2608580"/>
                    </a:lnTo>
                    <a:lnTo>
                      <a:pt x="113030" y="2608580"/>
                    </a:lnTo>
                    <a:close/>
                  </a:path>
                </a:pathLst>
              </a:custGeom>
              <a:solidFill>
                <a:srgbClr val="FBD77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3" name="Freeform 17">
            <a:extLst>
              <a:ext uri="{FF2B5EF4-FFF2-40B4-BE49-F238E27FC236}">
                <a16:creationId xmlns:a16="http://schemas.microsoft.com/office/drawing/2014/main" id="{60C433A5-CCE0-47C6-31ED-55D4197A5097}"/>
              </a:ext>
            </a:extLst>
          </p:cNvPr>
          <p:cNvSpPr/>
          <p:nvPr/>
        </p:nvSpPr>
        <p:spPr>
          <a:xfrm rot="-371018" flipH="1">
            <a:off x="-1116138" y="5723749"/>
            <a:ext cx="4659310" cy="1340706"/>
          </a:xfrm>
          <a:custGeom>
            <a:avLst/>
            <a:gdLst/>
            <a:ahLst/>
            <a:cxnLst/>
            <a:rect l="l" t="t" r="r" b="b"/>
            <a:pathLst>
              <a:path w="6322742" h="1604396">
                <a:moveTo>
                  <a:pt x="6322742" y="0"/>
                </a:moveTo>
                <a:lnTo>
                  <a:pt x="0" y="0"/>
                </a:lnTo>
                <a:lnTo>
                  <a:pt x="0" y="1604396"/>
                </a:lnTo>
                <a:lnTo>
                  <a:pt x="6322742" y="1604396"/>
                </a:lnTo>
                <a:lnTo>
                  <a:pt x="632274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4" name="Picture 23" descr="Corner Spider Web PNG Transparent Background, Free Download ...">
            <a:extLst>
              <a:ext uri="{FF2B5EF4-FFF2-40B4-BE49-F238E27FC236}">
                <a16:creationId xmlns:a16="http://schemas.microsoft.com/office/drawing/2014/main" id="{AA1F0BED-E9E6-7373-17A6-AA39F44D37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" b="-1"/>
          <a:stretch>
            <a:fillRect/>
          </a:stretch>
        </p:blipFill>
        <p:spPr bwMode="auto">
          <a:xfrm>
            <a:off x="-22290" y="-3278"/>
            <a:ext cx="1826351" cy="158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82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7037E-7 L 0.18112 -3.7037E-7 C 0.26224 -3.7037E-7 0.36237 -0.34051 0.36237 -0.6169 L 0.36237 -1.2338 " pathEditMode="relative" rAng="0" ptsTypes="AAAA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12" y="-6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94 -0.0581 L 0.31615 -0.0581 C 0.44037 -0.0581 0.59349 0.21806 0.59349 0.4419 L 0.59349 0.9419 " pathEditMode="relative" rAng="0" ptsTypes="AAAA">
                                      <p:cBhvr>
                                        <p:cTn id="1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21" y="5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EC83E-369C-C31A-819D-742534FC7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BD94F598-4CE3-4D0F-498C-7FB03EF35E9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BEC3A41F-94DD-97D3-3E47-F4B73CBB4221}"/>
              </a:ext>
            </a:extLst>
          </p:cNvPr>
          <p:cNvSpPr/>
          <p:nvPr/>
        </p:nvSpPr>
        <p:spPr>
          <a:xfrm rot="198681">
            <a:off x="9876625" y="-1442712"/>
            <a:ext cx="3925285" cy="3709047"/>
          </a:xfrm>
          <a:custGeom>
            <a:avLst/>
            <a:gdLst/>
            <a:ahLst/>
            <a:cxnLst/>
            <a:rect l="l" t="t" r="r" b="b"/>
            <a:pathLst>
              <a:path w="6638507" h="6655145">
                <a:moveTo>
                  <a:pt x="0" y="0"/>
                </a:moveTo>
                <a:lnTo>
                  <a:pt x="6638507" y="0"/>
                </a:lnTo>
                <a:lnTo>
                  <a:pt x="6638507" y="6655145"/>
                </a:lnTo>
                <a:lnTo>
                  <a:pt x="0" y="66551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11">
            <a:extLst>
              <a:ext uri="{FF2B5EF4-FFF2-40B4-BE49-F238E27FC236}">
                <a16:creationId xmlns:a16="http://schemas.microsoft.com/office/drawing/2014/main" id="{55105330-DDAF-D4CA-636D-1466E07A03E7}"/>
              </a:ext>
            </a:extLst>
          </p:cNvPr>
          <p:cNvSpPr/>
          <p:nvPr/>
        </p:nvSpPr>
        <p:spPr>
          <a:xfrm>
            <a:off x="7967648" y="3177237"/>
            <a:ext cx="4348912" cy="3707448"/>
          </a:xfrm>
          <a:custGeom>
            <a:avLst/>
            <a:gdLst/>
            <a:ahLst/>
            <a:cxnLst/>
            <a:rect l="l" t="t" r="r" b="b"/>
            <a:pathLst>
              <a:path w="4348912" h="3707448">
                <a:moveTo>
                  <a:pt x="0" y="0"/>
                </a:moveTo>
                <a:lnTo>
                  <a:pt x="4348912" y="0"/>
                </a:lnTo>
                <a:lnTo>
                  <a:pt x="4348912" y="3707448"/>
                </a:lnTo>
                <a:lnTo>
                  <a:pt x="0" y="37074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3">
            <a:extLst>
              <a:ext uri="{FF2B5EF4-FFF2-40B4-BE49-F238E27FC236}">
                <a16:creationId xmlns:a16="http://schemas.microsoft.com/office/drawing/2014/main" id="{EAB72333-7DDE-6403-77FF-DFA5F26A82CD}"/>
              </a:ext>
            </a:extLst>
          </p:cNvPr>
          <p:cNvSpPr/>
          <p:nvPr/>
        </p:nvSpPr>
        <p:spPr>
          <a:xfrm>
            <a:off x="-64781" y="2903578"/>
            <a:ext cx="3718476" cy="3975873"/>
          </a:xfrm>
          <a:custGeom>
            <a:avLst/>
            <a:gdLst/>
            <a:ahLst/>
            <a:cxnLst/>
            <a:rect l="l" t="t" r="r" b="b"/>
            <a:pathLst>
              <a:path w="5743950" h="5435213">
                <a:moveTo>
                  <a:pt x="0" y="0"/>
                </a:moveTo>
                <a:lnTo>
                  <a:pt x="5743950" y="0"/>
                </a:lnTo>
                <a:lnTo>
                  <a:pt x="5743950" y="5435213"/>
                </a:lnTo>
                <a:lnTo>
                  <a:pt x="0" y="5435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C1794A-E367-1AE5-188C-DA2D86D7F89D}"/>
              </a:ext>
            </a:extLst>
          </p:cNvPr>
          <p:cNvSpPr/>
          <p:nvPr/>
        </p:nvSpPr>
        <p:spPr>
          <a:xfrm>
            <a:off x="204512" y="723183"/>
            <a:ext cx="3718476" cy="14572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17D9D9-310C-19FF-2EBD-0E7AC8825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857673">
            <a:off x="648060" y="391685"/>
            <a:ext cx="2956475" cy="1325562"/>
          </a:xfrm>
        </p:spPr>
        <p:txBody>
          <a:bodyPr/>
          <a:lstStyle/>
          <a:p>
            <a:r>
              <a:rPr lang="en-US">
                <a:solidFill>
                  <a:srgbClr val="FBD776"/>
                </a:solidFill>
              </a:rPr>
              <a:t>DB Code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2C2BEA9-EDB0-7D5A-DDB4-88C88FC17A73}"/>
              </a:ext>
            </a:extLst>
          </p:cNvPr>
          <p:cNvGrpSpPr/>
          <p:nvPr/>
        </p:nvGrpSpPr>
        <p:grpSpPr>
          <a:xfrm>
            <a:off x="805228" y="2180395"/>
            <a:ext cx="3162594" cy="690692"/>
            <a:chOff x="-3505200" y="2501582"/>
            <a:chExt cx="2832028" cy="133053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90DF2FF-2D62-8107-146A-09EFBE853B64}"/>
                </a:ext>
              </a:extLst>
            </p:cNvPr>
            <p:cNvSpPr/>
            <p:nvPr/>
          </p:nvSpPr>
          <p:spPr>
            <a:xfrm>
              <a:off x="-3505200" y="2501582"/>
              <a:ext cx="2832028" cy="133053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F7322D0E-641B-23F7-847E-A146BB9AF103}"/>
                </a:ext>
              </a:extLst>
            </p:cNvPr>
            <p:cNvSpPr txBox="1">
              <a:spLocks/>
            </p:cNvSpPr>
            <p:nvPr/>
          </p:nvSpPr>
          <p:spPr>
            <a:xfrm rot="21117465">
              <a:off x="-3300542" y="2557487"/>
              <a:ext cx="2422711" cy="8458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 spc="-5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500">
                  <a:solidFill>
                    <a:srgbClr val="FBD776"/>
                  </a:solidFill>
                </a:rPr>
                <a:t>Extended Logic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580C04A-EE89-F000-7B77-17D452287EF6}"/>
              </a:ext>
            </a:extLst>
          </p:cNvPr>
          <p:cNvGrpSpPr/>
          <p:nvPr/>
        </p:nvGrpSpPr>
        <p:grpSpPr>
          <a:xfrm>
            <a:off x="4092382" y="331649"/>
            <a:ext cx="7366717" cy="5573851"/>
            <a:chOff x="7552884" y="1334949"/>
            <a:chExt cx="7931888" cy="7873558"/>
          </a:xfrm>
        </p:grpSpPr>
        <p:pic>
          <p:nvPicPr>
            <p:cNvPr id="5" name="Picture 4" descr="A computer screen shot of a program&#10;&#10;AI-generated content may be incorrect.">
              <a:extLst>
                <a:ext uri="{FF2B5EF4-FFF2-40B4-BE49-F238E27FC236}">
                  <a16:creationId xmlns:a16="http://schemas.microsoft.com/office/drawing/2014/main" id="{09E600E8-7718-74DC-B4F0-28402871D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36394" y="2424223"/>
              <a:ext cx="6994946" cy="5744397"/>
            </a:xfrm>
            <a:prstGeom prst="rect">
              <a:avLst/>
            </a:prstGeom>
          </p:spPr>
        </p:pic>
        <p:grpSp>
          <p:nvGrpSpPr>
            <p:cNvPr id="12" name="Group 4">
              <a:extLst>
                <a:ext uri="{FF2B5EF4-FFF2-40B4-BE49-F238E27FC236}">
                  <a16:creationId xmlns:a16="http://schemas.microsoft.com/office/drawing/2014/main" id="{14EDA8DC-021D-9733-5FDD-0A13B1ECDF3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52884" y="1334949"/>
              <a:ext cx="7931888" cy="7873558"/>
              <a:chOff x="812108" y="4139999"/>
              <a:chExt cx="7620000" cy="3462020"/>
            </a:xfrm>
          </p:grpSpPr>
          <p:sp>
            <p:nvSpPr>
              <p:cNvPr id="13" name="Freeform 6">
                <a:extLst>
                  <a:ext uri="{FF2B5EF4-FFF2-40B4-BE49-F238E27FC236}">
                    <a16:creationId xmlns:a16="http://schemas.microsoft.com/office/drawing/2014/main" id="{354C7DED-1A5D-E61C-D0BA-1A2634040D64}"/>
                  </a:ext>
                </a:extLst>
              </p:cNvPr>
              <p:cNvSpPr/>
              <p:nvPr/>
            </p:nvSpPr>
            <p:spPr>
              <a:xfrm>
                <a:off x="812108" y="4139999"/>
                <a:ext cx="7620000" cy="3462020"/>
              </a:xfrm>
              <a:custGeom>
                <a:avLst/>
                <a:gdLst/>
                <a:ahLst/>
                <a:cxnLst/>
                <a:rect l="l" t="t" r="r" b="b"/>
                <a:pathLst>
                  <a:path w="7620000" h="3462020">
                    <a:moveTo>
                      <a:pt x="388620" y="388620"/>
                    </a:moveTo>
                    <a:lnTo>
                      <a:pt x="388620" y="3074670"/>
                    </a:lnTo>
                    <a:lnTo>
                      <a:pt x="7231380" y="3074670"/>
                    </a:lnTo>
                    <a:lnTo>
                      <a:pt x="7231380" y="388620"/>
                    </a:lnTo>
                    <a:lnTo>
                      <a:pt x="388620" y="388620"/>
                    </a:lnTo>
                    <a:close/>
                    <a:moveTo>
                      <a:pt x="201930" y="0"/>
                    </a:moveTo>
                    <a:lnTo>
                      <a:pt x="490220" y="0"/>
                    </a:lnTo>
                    <a:cubicBezTo>
                      <a:pt x="490220" y="111760"/>
                      <a:pt x="580390" y="201930"/>
                      <a:pt x="692150" y="201930"/>
                    </a:cubicBezTo>
                    <a:cubicBezTo>
                      <a:pt x="803910" y="201930"/>
                      <a:pt x="895350" y="111760"/>
                      <a:pt x="895350" y="0"/>
                    </a:cubicBezTo>
                    <a:lnTo>
                      <a:pt x="1183640" y="0"/>
                    </a:lnTo>
                    <a:cubicBezTo>
                      <a:pt x="1183640" y="111760"/>
                      <a:pt x="1273810" y="201930"/>
                      <a:pt x="1385570" y="201930"/>
                    </a:cubicBezTo>
                    <a:cubicBezTo>
                      <a:pt x="1497330" y="201930"/>
                      <a:pt x="1587500" y="111760"/>
                      <a:pt x="1587500" y="0"/>
                    </a:cubicBezTo>
                    <a:lnTo>
                      <a:pt x="1875790" y="0"/>
                    </a:lnTo>
                    <a:cubicBezTo>
                      <a:pt x="1875790" y="111760"/>
                      <a:pt x="1965960" y="201930"/>
                      <a:pt x="2077720" y="201930"/>
                    </a:cubicBezTo>
                    <a:cubicBezTo>
                      <a:pt x="2189480" y="201930"/>
                      <a:pt x="2279650" y="111760"/>
                      <a:pt x="2279650" y="0"/>
                    </a:cubicBezTo>
                    <a:lnTo>
                      <a:pt x="2567940" y="0"/>
                    </a:lnTo>
                    <a:cubicBezTo>
                      <a:pt x="2567940" y="111760"/>
                      <a:pt x="2658110" y="201930"/>
                      <a:pt x="2769870" y="201930"/>
                    </a:cubicBezTo>
                    <a:cubicBezTo>
                      <a:pt x="2881630" y="201930"/>
                      <a:pt x="2973070" y="111760"/>
                      <a:pt x="2973070" y="0"/>
                    </a:cubicBezTo>
                    <a:lnTo>
                      <a:pt x="3261360" y="0"/>
                    </a:lnTo>
                    <a:cubicBezTo>
                      <a:pt x="3261360" y="111760"/>
                      <a:pt x="3351530" y="201930"/>
                      <a:pt x="3463290" y="201930"/>
                    </a:cubicBezTo>
                    <a:cubicBezTo>
                      <a:pt x="3575050" y="201930"/>
                      <a:pt x="3665220" y="111760"/>
                      <a:pt x="3665220" y="0"/>
                    </a:cubicBezTo>
                    <a:lnTo>
                      <a:pt x="3953510" y="0"/>
                    </a:lnTo>
                    <a:cubicBezTo>
                      <a:pt x="3953510" y="111760"/>
                      <a:pt x="4043680" y="201930"/>
                      <a:pt x="4155440" y="201930"/>
                    </a:cubicBezTo>
                    <a:cubicBezTo>
                      <a:pt x="4267200" y="201930"/>
                      <a:pt x="4357370" y="111760"/>
                      <a:pt x="4357370" y="0"/>
                    </a:cubicBezTo>
                    <a:lnTo>
                      <a:pt x="4645660" y="0"/>
                    </a:lnTo>
                    <a:cubicBezTo>
                      <a:pt x="4645660" y="111760"/>
                      <a:pt x="4735830" y="201930"/>
                      <a:pt x="4847590" y="201930"/>
                    </a:cubicBezTo>
                    <a:cubicBezTo>
                      <a:pt x="4959350" y="201930"/>
                      <a:pt x="5049520" y="111760"/>
                      <a:pt x="5049520" y="0"/>
                    </a:cubicBezTo>
                    <a:lnTo>
                      <a:pt x="5337810" y="0"/>
                    </a:lnTo>
                    <a:cubicBezTo>
                      <a:pt x="5337810" y="111760"/>
                      <a:pt x="5427980" y="201930"/>
                      <a:pt x="5539740" y="201930"/>
                    </a:cubicBezTo>
                    <a:cubicBezTo>
                      <a:pt x="5651500" y="201930"/>
                      <a:pt x="5741670" y="111760"/>
                      <a:pt x="5741670" y="0"/>
                    </a:cubicBezTo>
                    <a:lnTo>
                      <a:pt x="6032500" y="0"/>
                    </a:lnTo>
                    <a:cubicBezTo>
                      <a:pt x="6032500" y="111760"/>
                      <a:pt x="6122670" y="201930"/>
                      <a:pt x="6234430" y="201930"/>
                    </a:cubicBezTo>
                    <a:cubicBezTo>
                      <a:pt x="6346190" y="201930"/>
                      <a:pt x="6436360" y="111760"/>
                      <a:pt x="6436360" y="0"/>
                    </a:cubicBezTo>
                    <a:lnTo>
                      <a:pt x="6724650" y="0"/>
                    </a:lnTo>
                    <a:cubicBezTo>
                      <a:pt x="6724650" y="111760"/>
                      <a:pt x="6814820" y="201930"/>
                      <a:pt x="6926580" y="201930"/>
                    </a:cubicBezTo>
                    <a:cubicBezTo>
                      <a:pt x="7038341" y="201930"/>
                      <a:pt x="7128510" y="111760"/>
                      <a:pt x="7128510" y="0"/>
                    </a:cubicBezTo>
                    <a:lnTo>
                      <a:pt x="7416800" y="0"/>
                    </a:lnTo>
                    <a:cubicBezTo>
                      <a:pt x="7416800" y="111760"/>
                      <a:pt x="7506970" y="201930"/>
                      <a:pt x="7618730" y="201930"/>
                    </a:cubicBezTo>
                    <a:lnTo>
                      <a:pt x="7618730" y="490220"/>
                    </a:lnTo>
                    <a:cubicBezTo>
                      <a:pt x="7506970" y="490220"/>
                      <a:pt x="7416800" y="580390"/>
                      <a:pt x="7416800" y="692150"/>
                    </a:cubicBezTo>
                    <a:cubicBezTo>
                      <a:pt x="7416800" y="803910"/>
                      <a:pt x="7506970" y="894080"/>
                      <a:pt x="7618730" y="894080"/>
                    </a:cubicBezTo>
                    <a:lnTo>
                      <a:pt x="7618730" y="1182370"/>
                    </a:lnTo>
                    <a:cubicBezTo>
                      <a:pt x="7506970" y="1182370"/>
                      <a:pt x="7416800" y="1272540"/>
                      <a:pt x="7416800" y="1384300"/>
                    </a:cubicBezTo>
                    <a:cubicBezTo>
                      <a:pt x="7416800" y="1496060"/>
                      <a:pt x="7508240" y="1587500"/>
                      <a:pt x="7620000" y="1587500"/>
                    </a:cubicBezTo>
                    <a:lnTo>
                      <a:pt x="7620000" y="1875790"/>
                    </a:lnTo>
                    <a:cubicBezTo>
                      <a:pt x="7508240" y="1875790"/>
                      <a:pt x="7418070" y="1965960"/>
                      <a:pt x="7418070" y="2077720"/>
                    </a:cubicBezTo>
                    <a:cubicBezTo>
                      <a:pt x="7418070" y="2189480"/>
                      <a:pt x="7508239" y="2279650"/>
                      <a:pt x="7620000" y="2279650"/>
                    </a:cubicBezTo>
                    <a:lnTo>
                      <a:pt x="7620000" y="2567940"/>
                    </a:lnTo>
                    <a:cubicBezTo>
                      <a:pt x="7508240" y="2567940"/>
                      <a:pt x="7418070" y="2658110"/>
                      <a:pt x="7418070" y="2769870"/>
                    </a:cubicBezTo>
                    <a:cubicBezTo>
                      <a:pt x="7418070" y="2881630"/>
                      <a:pt x="7508240" y="2971800"/>
                      <a:pt x="7620000" y="2971800"/>
                    </a:cubicBezTo>
                    <a:lnTo>
                      <a:pt x="7620000" y="3260090"/>
                    </a:lnTo>
                    <a:cubicBezTo>
                      <a:pt x="7508240" y="3260090"/>
                      <a:pt x="7418070" y="3350260"/>
                      <a:pt x="7418070" y="3462020"/>
                    </a:cubicBezTo>
                    <a:lnTo>
                      <a:pt x="7129780" y="3462020"/>
                    </a:lnTo>
                    <a:cubicBezTo>
                      <a:pt x="7129780" y="3350260"/>
                      <a:pt x="7039610" y="3260090"/>
                      <a:pt x="6927849" y="3260090"/>
                    </a:cubicBezTo>
                    <a:cubicBezTo>
                      <a:pt x="6816089" y="3260090"/>
                      <a:pt x="6725919" y="3350260"/>
                      <a:pt x="6725919" y="3462020"/>
                    </a:cubicBezTo>
                    <a:lnTo>
                      <a:pt x="6437629" y="3462020"/>
                    </a:lnTo>
                    <a:cubicBezTo>
                      <a:pt x="6437629" y="3350260"/>
                      <a:pt x="6347459" y="3260090"/>
                      <a:pt x="6235699" y="3260090"/>
                    </a:cubicBezTo>
                    <a:cubicBezTo>
                      <a:pt x="6123939" y="3260090"/>
                      <a:pt x="6033769" y="3350260"/>
                      <a:pt x="6033769" y="3462020"/>
                    </a:cubicBezTo>
                    <a:lnTo>
                      <a:pt x="5745479" y="3462020"/>
                    </a:lnTo>
                    <a:cubicBezTo>
                      <a:pt x="5745479" y="3350260"/>
                      <a:pt x="5655309" y="3260090"/>
                      <a:pt x="5543549" y="3260090"/>
                    </a:cubicBezTo>
                    <a:cubicBezTo>
                      <a:pt x="5431789" y="3260090"/>
                      <a:pt x="5341619" y="3350260"/>
                      <a:pt x="5341619" y="3462020"/>
                    </a:cubicBezTo>
                    <a:lnTo>
                      <a:pt x="5053329" y="3462020"/>
                    </a:lnTo>
                    <a:cubicBezTo>
                      <a:pt x="5053329" y="3350260"/>
                      <a:pt x="4963159" y="3260090"/>
                      <a:pt x="4851399" y="3260090"/>
                    </a:cubicBezTo>
                    <a:cubicBezTo>
                      <a:pt x="4739639" y="3260090"/>
                      <a:pt x="4649469" y="3350260"/>
                      <a:pt x="4649469" y="3462020"/>
                    </a:cubicBezTo>
                    <a:lnTo>
                      <a:pt x="4361179" y="3462020"/>
                    </a:lnTo>
                    <a:cubicBezTo>
                      <a:pt x="4361179" y="3350260"/>
                      <a:pt x="4271009" y="3260090"/>
                      <a:pt x="4159249" y="3260090"/>
                    </a:cubicBezTo>
                    <a:cubicBezTo>
                      <a:pt x="4047489" y="3260090"/>
                      <a:pt x="3957319" y="3350260"/>
                      <a:pt x="3957319" y="3462020"/>
                    </a:cubicBezTo>
                    <a:lnTo>
                      <a:pt x="3669029" y="3462020"/>
                    </a:lnTo>
                    <a:cubicBezTo>
                      <a:pt x="3669029" y="3350260"/>
                      <a:pt x="3578859" y="3260090"/>
                      <a:pt x="3467099" y="3260090"/>
                    </a:cubicBezTo>
                    <a:cubicBezTo>
                      <a:pt x="3355339" y="3260090"/>
                      <a:pt x="3265169" y="3350260"/>
                      <a:pt x="3265169" y="3462020"/>
                    </a:cubicBezTo>
                    <a:lnTo>
                      <a:pt x="2976879" y="3462020"/>
                    </a:lnTo>
                    <a:cubicBezTo>
                      <a:pt x="2976879" y="3350260"/>
                      <a:pt x="2886709" y="3260090"/>
                      <a:pt x="2774949" y="3260090"/>
                    </a:cubicBezTo>
                    <a:cubicBezTo>
                      <a:pt x="2663189" y="3260090"/>
                      <a:pt x="2573019" y="3350260"/>
                      <a:pt x="2573019" y="3462020"/>
                    </a:cubicBezTo>
                    <a:lnTo>
                      <a:pt x="2284729" y="3462020"/>
                    </a:lnTo>
                    <a:cubicBezTo>
                      <a:pt x="2284729" y="3350260"/>
                      <a:pt x="2194559" y="3260090"/>
                      <a:pt x="2082799" y="3260090"/>
                    </a:cubicBezTo>
                    <a:cubicBezTo>
                      <a:pt x="1971039" y="3260090"/>
                      <a:pt x="1880869" y="3350260"/>
                      <a:pt x="1880869" y="3462020"/>
                    </a:cubicBezTo>
                    <a:lnTo>
                      <a:pt x="1587500" y="3462020"/>
                    </a:lnTo>
                    <a:cubicBezTo>
                      <a:pt x="1587500" y="3350260"/>
                      <a:pt x="1497330" y="3260090"/>
                      <a:pt x="1385570" y="3260090"/>
                    </a:cubicBezTo>
                    <a:cubicBezTo>
                      <a:pt x="1273810" y="3260090"/>
                      <a:pt x="1183640" y="3350260"/>
                      <a:pt x="1183640" y="3462020"/>
                    </a:cubicBezTo>
                    <a:lnTo>
                      <a:pt x="895350" y="3462020"/>
                    </a:lnTo>
                    <a:cubicBezTo>
                      <a:pt x="895350" y="3350260"/>
                      <a:pt x="805180" y="3260090"/>
                      <a:pt x="693420" y="3260090"/>
                    </a:cubicBezTo>
                    <a:cubicBezTo>
                      <a:pt x="581660" y="3260090"/>
                      <a:pt x="491490" y="3350260"/>
                      <a:pt x="491490" y="3462020"/>
                    </a:cubicBezTo>
                    <a:lnTo>
                      <a:pt x="201930" y="3462020"/>
                    </a:lnTo>
                    <a:cubicBezTo>
                      <a:pt x="201930" y="3350260"/>
                      <a:pt x="111760" y="3260090"/>
                      <a:pt x="0" y="3260090"/>
                    </a:cubicBezTo>
                    <a:lnTo>
                      <a:pt x="0" y="2971800"/>
                    </a:lnTo>
                    <a:cubicBezTo>
                      <a:pt x="111760" y="2971800"/>
                      <a:pt x="201930" y="2881630"/>
                      <a:pt x="201930" y="2769870"/>
                    </a:cubicBezTo>
                    <a:cubicBezTo>
                      <a:pt x="201930" y="2658110"/>
                      <a:pt x="111760" y="2567940"/>
                      <a:pt x="0" y="2567940"/>
                    </a:cubicBezTo>
                    <a:lnTo>
                      <a:pt x="0" y="2279650"/>
                    </a:lnTo>
                    <a:cubicBezTo>
                      <a:pt x="111760" y="2279650"/>
                      <a:pt x="201930" y="2189480"/>
                      <a:pt x="201930" y="2077720"/>
                    </a:cubicBezTo>
                    <a:cubicBezTo>
                      <a:pt x="201930" y="1965960"/>
                      <a:pt x="111760" y="1875790"/>
                      <a:pt x="0" y="1875790"/>
                    </a:cubicBezTo>
                    <a:lnTo>
                      <a:pt x="0" y="1587500"/>
                    </a:lnTo>
                    <a:cubicBezTo>
                      <a:pt x="111760" y="1587500"/>
                      <a:pt x="201930" y="1497330"/>
                      <a:pt x="201930" y="1385570"/>
                    </a:cubicBezTo>
                    <a:cubicBezTo>
                      <a:pt x="201930" y="1273810"/>
                      <a:pt x="111760" y="1183640"/>
                      <a:pt x="0" y="1183640"/>
                    </a:cubicBezTo>
                    <a:lnTo>
                      <a:pt x="0" y="895350"/>
                    </a:lnTo>
                    <a:cubicBezTo>
                      <a:pt x="111760" y="895350"/>
                      <a:pt x="201930" y="805180"/>
                      <a:pt x="201930" y="693420"/>
                    </a:cubicBezTo>
                    <a:cubicBezTo>
                      <a:pt x="201930" y="581660"/>
                      <a:pt x="111760" y="490220"/>
                      <a:pt x="0" y="490220"/>
                    </a:cubicBezTo>
                    <a:lnTo>
                      <a:pt x="0" y="201930"/>
                    </a:lnTo>
                    <a:cubicBezTo>
                      <a:pt x="111760" y="201930"/>
                      <a:pt x="201930" y="111760"/>
                      <a:pt x="201930" y="0"/>
                    </a:cubicBezTo>
                    <a:close/>
                  </a:path>
                </a:pathLst>
              </a:custGeom>
              <a:solidFill>
                <a:srgbClr val="26071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7">
                <a:extLst>
                  <a:ext uri="{FF2B5EF4-FFF2-40B4-BE49-F238E27FC236}">
                    <a16:creationId xmlns:a16="http://schemas.microsoft.com/office/drawing/2014/main" id="{CD8C0D1D-7AFA-918E-B3CE-342FF02E0F76}"/>
                  </a:ext>
                </a:extLst>
              </p:cNvPr>
              <p:cNvSpPr/>
              <p:nvPr/>
            </p:nvSpPr>
            <p:spPr>
              <a:xfrm>
                <a:off x="1182948" y="4535099"/>
                <a:ext cx="6878320" cy="2721610"/>
              </a:xfrm>
              <a:custGeom>
                <a:avLst/>
                <a:gdLst/>
                <a:ahLst/>
                <a:cxnLst/>
                <a:rect l="l" t="t" r="r" b="b"/>
                <a:pathLst>
                  <a:path w="6878320" h="2721610">
                    <a:moveTo>
                      <a:pt x="0" y="0"/>
                    </a:moveTo>
                    <a:lnTo>
                      <a:pt x="0" y="2721610"/>
                    </a:lnTo>
                    <a:lnTo>
                      <a:pt x="6878320" y="2721610"/>
                    </a:lnTo>
                    <a:lnTo>
                      <a:pt x="6878320" y="0"/>
                    </a:lnTo>
                    <a:lnTo>
                      <a:pt x="0" y="0"/>
                    </a:lnTo>
                    <a:close/>
                    <a:moveTo>
                      <a:pt x="113030" y="2608580"/>
                    </a:moveTo>
                    <a:lnTo>
                      <a:pt x="113030" y="113030"/>
                    </a:lnTo>
                    <a:lnTo>
                      <a:pt x="6765290" y="113030"/>
                    </a:lnTo>
                    <a:lnTo>
                      <a:pt x="6765290" y="2608580"/>
                    </a:lnTo>
                    <a:lnTo>
                      <a:pt x="113030" y="2608580"/>
                    </a:lnTo>
                    <a:close/>
                  </a:path>
                </a:pathLst>
              </a:custGeom>
              <a:solidFill>
                <a:srgbClr val="FBD77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3" name="Freeform 13">
            <a:extLst>
              <a:ext uri="{FF2B5EF4-FFF2-40B4-BE49-F238E27FC236}">
                <a16:creationId xmlns:a16="http://schemas.microsoft.com/office/drawing/2014/main" id="{5AA331C9-921A-67EA-6E95-A10FA2D466AF}"/>
              </a:ext>
            </a:extLst>
          </p:cNvPr>
          <p:cNvSpPr/>
          <p:nvPr/>
        </p:nvSpPr>
        <p:spPr>
          <a:xfrm rot="1181569">
            <a:off x="-424178" y="-531169"/>
            <a:ext cx="2631963" cy="2926585"/>
          </a:xfrm>
          <a:custGeom>
            <a:avLst/>
            <a:gdLst/>
            <a:ahLst/>
            <a:cxnLst/>
            <a:rect l="l" t="t" r="r" b="b"/>
            <a:pathLst>
              <a:path w="2631963" h="3628019">
                <a:moveTo>
                  <a:pt x="0" y="0"/>
                </a:moveTo>
                <a:lnTo>
                  <a:pt x="2631963" y="0"/>
                </a:lnTo>
                <a:lnTo>
                  <a:pt x="2631963" y="3628019"/>
                </a:lnTo>
                <a:lnTo>
                  <a:pt x="0" y="36280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8">
            <a:extLst>
              <a:ext uri="{FF2B5EF4-FFF2-40B4-BE49-F238E27FC236}">
                <a16:creationId xmlns:a16="http://schemas.microsoft.com/office/drawing/2014/main" id="{467B31B9-1926-A892-6D9E-DDA956C5CAF4}"/>
              </a:ext>
            </a:extLst>
          </p:cNvPr>
          <p:cNvSpPr/>
          <p:nvPr/>
        </p:nvSpPr>
        <p:spPr>
          <a:xfrm rot="21043501">
            <a:off x="3591462" y="5668824"/>
            <a:ext cx="3642009" cy="1715055"/>
          </a:xfrm>
          <a:custGeom>
            <a:avLst/>
            <a:gdLst/>
            <a:ahLst/>
            <a:cxnLst/>
            <a:rect l="l" t="t" r="r" b="b"/>
            <a:pathLst>
              <a:path w="3642009" h="1715055">
                <a:moveTo>
                  <a:pt x="0" y="0"/>
                </a:moveTo>
                <a:lnTo>
                  <a:pt x="3642009" y="0"/>
                </a:lnTo>
                <a:lnTo>
                  <a:pt x="3642009" y="1715055"/>
                </a:lnTo>
                <a:lnTo>
                  <a:pt x="0" y="17150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990830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Application>Microsoft Office PowerPoint</Application>
  <PresentationFormat>Widescreen</PresentationFormat>
  <Slides>17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View</vt:lpstr>
      <vt:lpstr>PowerPoint Presentation</vt:lpstr>
      <vt:lpstr>PowerPoint Presentation</vt:lpstr>
      <vt:lpstr>PowerPoint Presentation</vt:lpstr>
      <vt:lpstr>PowerPoint Presentation</vt:lpstr>
      <vt:lpstr>DB Code</vt:lpstr>
      <vt:lpstr>PowerPoint Presentation</vt:lpstr>
      <vt:lpstr>PowerPoint Presentation</vt:lpstr>
      <vt:lpstr>PowerPoint Presentation</vt:lpstr>
      <vt:lpstr>DB Code</vt:lpstr>
      <vt:lpstr>DB Code</vt:lpstr>
      <vt:lpstr>PowerPoint Presentation</vt:lpstr>
      <vt:lpstr>PowerPoint Presentation</vt:lpstr>
      <vt:lpstr>Unit Testing</vt:lpstr>
      <vt:lpstr>Test setups</vt:lpstr>
      <vt:lpstr>PowerPoint Presentation</vt:lpstr>
      <vt:lpstr>Documentation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</cp:revision>
  <dcterms:created xsi:type="dcterms:W3CDTF">2025-10-24T20:49:01Z</dcterms:created>
  <dcterms:modified xsi:type="dcterms:W3CDTF">2025-10-31T17:53:32Z</dcterms:modified>
</cp:coreProperties>
</file>